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6"/>
  </p:notesMasterIdLst>
  <p:sldIdLst>
    <p:sldId id="278" r:id="rId5"/>
    <p:sldId id="257" r:id="rId6"/>
    <p:sldId id="256" r:id="rId7"/>
    <p:sldId id="258" r:id="rId8"/>
    <p:sldId id="260" r:id="rId9"/>
    <p:sldId id="259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70" r:id="rId19"/>
    <p:sldId id="271" r:id="rId20"/>
    <p:sldId id="272" r:id="rId21"/>
    <p:sldId id="277" r:id="rId22"/>
    <p:sldId id="273" r:id="rId23"/>
    <p:sldId id="274" r:id="rId24"/>
    <p:sldId id="275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C77C08-B997-3B9C-09D2-0D2C26E24F6E}" v="1" dt="2024-05-09T22:37:02.9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-922" y="-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n Cain" userId="S::ecain@flowwest.com::81eceead-c1d9-499d-9dc0-de0067430a03" providerId="AD" clId="Web-{59C77C08-B997-3B9C-09D2-0D2C26E24F6E}"/>
    <pc:docChg chg="sldOrd">
      <pc:chgData name="Erin Cain" userId="S::ecain@flowwest.com::81eceead-c1d9-499d-9dc0-de0067430a03" providerId="AD" clId="Web-{59C77C08-B997-3B9C-09D2-0D2C26E24F6E}" dt="2024-05-09T22:37:02.955" v="0"/>
      <pc:docMkLst>
        <pc:docMk/>
      </pc:docMkLst>
      <pc:sldChg chg="ord">
        <pc:chgData name="Erin Cain" userId="S::ecain@flowwest.com::81eceead-c1d9-499d-9dc0-de0067430a03" providerId="AD" clId="Web-{59C77C08-B997-3B9C-09D2-0D2C26E24F6E}" dt="2024-05-09T22:37:02.955" v="0"/>
        <pc:sldMkLst>
          <pc:docMk/>
          <pc:sldMk cId="0" sldId="259"/>
        </pc:sldMkLst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0C96BB1-A230-4210-8D98-41AF3342BA96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05F81B5-6A43-405D-9810-F15F01BAEB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383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Hatchery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Eye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Gateway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G95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Kiester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Goose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Big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McFarland</a:t>
            </a:r>
            <a:r>
              <a:rPr lang="en-US" baseline="0" dirty="0"/>
              <a:t> Upper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McFarland Lower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Gridley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Junkyard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Auditorium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Hatchery Ditch and Moe’s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Trailer Park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Bedrock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Mathews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Aleck Riffle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Robinson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Steep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5F81B5-6A43-405D-9810-F15F01BAEB12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BEF09D-0D31-441A-A61E-57C6E1ADE165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01084-5E1F-4B91-804A-EE216D10D7B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550"/>
            <a:ext cx="9144000" cy="685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1600200" y="838200"/>
            <a:ext cx="559480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  <a:latin typeface="Felix Titling" pitchFamily="82" charset="0"/>
              </a:rPr>
              <a:t>Snorkel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90800" y="4678740"/>
            <a:ext cx="33650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Felix Titling" pitchFamily="82" charset="0"/>
              </a:rPr>
              <a:t>Maps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\\Dessrv10\des fr shared drive\Snorkel\Snorkel Sites\Snorkel Sites_Mike\New Snorkel Maps\Steep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240232" y="-877095"/>
            <a:ext cx="6587337" cy="8610599"/>
          </a:xfrm>
          <a:prstGeom prst="rect">
            <a:avLst/>
          </a:prstGeom>
          <a:noFill/>
        </p:spPr>
      </p:pic>
      <p:cxnSp>
        <p:nvCxnSpPr>
          <p:cNvPr id="4" name="Straight Connector 3"/>
          <p:cNvCxnSpPr/>
          <p:nvPr/>
        </p:nvCxnSpPr>
        <p:spPr>
          <a:xfrm flipH="1">
            <a:off x="2209800" y="4191000"/>
            <a:ext cx="685800" cy="12954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391400" y="609600"/>
            <a:ext cx="533400" cy="76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 9"/>
          <p:cNvSpPr/>
          <p:nvPr/>
        </p:nvSpPr>
        <p:spPr>
          <a:xfrm>
            <a:off x="2872509" y="591127"/>
            <a:ext cx="5190836" cy="4341091"/>
          </a:xfrm>
          <a:custGeom>
            <a:avLst/>
            <a:gdLst>
              <a:gd name="connsiteX0" fmla="*/ 0 w 5190836"/>
              <a:gd name="connsiteY0" fmla="*/ 3639128 h 4341091"/>
              <a:gd name="connsiteX1" fmla="*/ 369455 w 5190836"/>
              <a:gd name="connsiteY1" fmla="*/ 3740728 h 4341091"/>
              <a:gd name="connsiteX2" fmla="*/ 812800 w 5190836"/>
              <a:gd name="connsiteY2" fmla="*/ 3943928 h 4341091"/>
              <a:gd name="connsiteX3" fmla="*/ 1126836 w 5190836"/>
              <a:gd name="connsiteY3" fmla="*/ 4128655 h 4341091"/>
              <a:gd name="connsiteX4" fmla="*/ 1514764 w 5190836"/>
              <a:gd name="connsiteY4" fmla="*/ 4341091 h 4341091"/>
              <a:gd name="connsiteX5" fmla="*/ 1773382 w 5190836"/>
              <a:gd name="connsiteY5" fmla="*/ 4304146 h 4341091"/>
              <a:gd name="connsiteX6" fmla="*/ 2068946 w 5190836"/>
              <a:gd name="connsiteY6" fmla="*/ 4054764 h 4341091"/>
              <a:gd name="connsiteX7" fmla="*/ 2401455 w 5190836"/>
              <a:gd name="connsiteY7" fmla="*/ 3860800 h 4341091"/>
              <a:gd name="connsiteX8" fmla="*/ 2733964 w 5190836"/>
              <a:gd name="connsiteY8" fmla="*/ 3722255 h 4341091"/>
              <a:gd name="connsiteX9" fmla="*/ 2798618 w 5190836"/>
              <a:gd name="connsiteY9" fmla="*/ 3482109 h 4341091"/>
              <a:gd name="connsiteX10" fmla="*/ 3066473 w 5190836"/>
              <a:gd name="connsiteY10" fmla="*/ 3306618 h 4341091"/>
              <a:gd name="connsiteX11" fmla="*/ 3362036 w 5190836"/>
              <a:gd name="connsiteY11" fmla="*/ 3352800 h 4341091"/>
              <a:gd name="connsiteX12" fmla="*/ 3879273 w 5190836"/>
              <a:gd name="connsiteY12" fmla="*/ 3472873 h 4341091"/>
              <a:gd name="connsiteX13" fmla="*/ 4285673 w 5190836"/>
              <a:gd name="connsiteY13" fmla="*/ 3325091 h 4341091"/>
              <a:gd name="connsiteX14" fmla="*/ 4498109 w 5190836"/>
              <a:gd name="connsiteY14" fmla="*/ 2927928 h 4341091"/>
              <a:gd name="connsiteX15" fmla="*/ 4544291 w 5190836"/>
              <a:gd name="connsiteY15" fmla="*/ 2613891 h 4341091"/>
              <a:gd name="connsiteX16" fmla="*/ 4507346 w 5190836"/>
              <a:gd name="connsiteY16" fmla="*/ 2392218 h 4341091"/>
              <a:gd name="connsiteX17" fmla="*/ 4461164 w 5190836"/>
              <a:gd name="connsiteY17" fmla="*/ 2198255 h 4341091"/>
              <a:gd name="connsiteX18" fmla="*/ 4544291 w 5190836"/>
              <a:gd name="connsiteY18" fmla="*/ 2087418 h 4341091"/>
              <a:gd name="connsiteX19" fmla="*/ 4682836 w 5190836"/>
              <a:gd name="connsiteY19" fmla="*/ 2336800 h 4341091"/>
              <a:gd name="connsiteX20" fmla="*/ 4692073 w 5190836"/>
              <a:gd name="connsiteY20" fmla="*/ 2752437 h 4341091"/>
              <a:gd name="connsiteX21" fmla="*/ 4775200 w 5190836"/>
              <a:gd name="connsiteY21" fmla="*/ 2872509 h 4341091"/>
              <a:gd name="connsiteX22" fmla="*/ 4932218 w 5190836"/>
              <a:gd name="connsiteY22" fmla="*/ 2641600 h 4341091"/>
              <a:gd name="connsiteX23" fmla="*/ 5144655 w 5190836"/>
              <a:gd name="connsiteY23" fmla="*/ 2309091 h 4341091"/>
              <a:gd name="connsiteX24" fmla="*/ 5190836 w 5190836"/>
              <a:gd name="connsiteY24" fmla="*/ 2041237 h 4341091"/>
              <a:gd name="connsiteX25" fmla="*/ 5080000 w 5190836"/>
              <a:gd name="connsiteY25" fmla="*/ 1616364 h 4341091"/>
              <a:gd name="connsiteX26" fmla="*/ 5024582 w 5190836"/>
              <a:gd name="connsiteY26" fmla="*/ 1570182 h 4341091"/>
              <a:gd name="connsiteX27" fmla="*/ 4849091 w 5190836"/>
              <a:gd name="connsiteY27" fmla="*/ 1570182 h 4341091"/>
              <a:gd name="connsiteX28" fmla="*/ 4747491 w 5190836"/>
              <a:gd name="connsiteY28" fmla="*/ 1524000 h 4341091"/>
              <a:gd name="connsiteX29" fmla="*/ 4765964 w 5190836"/>
              <a:gd name="connsiteY29" fmla="*/ 1330037 h 4341091"/>
              <a:gd name="connsiteX30" fmla="*/ 4849091 w 5190836"/>
              <a:gd name="connsiteY30" fmla="*/ 1191491 h 4341091"/>
              <a:gd name="connsiteX31" fmla="*/ 4858327 w 5190836"/>
              <a:gd name="connsiteY31" fmla="*/ 960582 h 4341091"/>
              <a:gd name="connsiteX32" fmla="*/ 4821382 w 5190836"/>
              <a:gd name="connsiteY32" fmla="*/ 886691 h 4341091"/>
              <a:gd name="connsiteX33" fmla="*/ 4793673 w 5190836"/>
              <a:gd name="connsiteY33" fmla="*/ 812800 h 4341091"/>
              <a:gd name="connsiteX34" fmla="*/ 4765964 w 5190836"/>
              <a:gd name="connsiteY34" fmla="*/ 766618 h 4341091"/>
              <a:gd name="connsiteX35" fmla="*/ 4738255 w 5190836"/>
              <a:gd name="connsiteY35" fmla="*/ 692728 h 4341091"/>
              <a:gd name="connsiteX36" fmla="*/ 4729018 w 5190836"/>
              <a:gd name="connsiteY36" fmla="*/ 637309 h 4341091"/>
              <a:gd name="connsiteX37" fmla="*/ 4710546 w 5190836"/>
              <a:gd name="connsiteY37" fmla="*/ 609600 h 4341091"/>
              <a:gd name="connsiteX38" fmla="*/ 4636655 w 5190836"/>
              <a:gd name="connsiteY38" fmla="*/ 461818 h 4341091"/>
              <a:gd name="connsiteX39" fmla="*/ 4562764 w 5190836"/>
              <a:gd name="connsiteY39" fmla="*/ 212437 h 4341091"/>
              <a:gd name="connsiteX40" fmla="*/ 4498109 w 5190836"/>
              <a:gd name="connsiteY40" fmla="*/ 0 h 434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5190836" h="4341091">
                <a:moveTo>
                  <a:pt x="0" y="3639128"/>
                </a:moveTo>
                <a:lnTo>
                  <a:pt x="369455" y="3740728"/>
                </a:lnTo>
                <a:lnTo>
                  <a:pt x="812800" y="3943928"/>
                </a:lnTo>
                <a:lnTo>
                  <a:pt x="1126836" y="4128655"/>
                </a:lnTo>
                <a:lnTo>
                  <a:pt x="1514764" y="4341091"/>
                </a:lnTo>
                <a:lnTo>
                  <a:pt x="1773382" y="4304146"/>
                </a:lnTo>
                <a:lnTo>
                  <a:pt x="2068946" y="4054764"/>
                </a:lnTo>
                <a:lnTo>
                  <a:pt x="2401455" y="3860800"/>
                </a:lnTo>
                <a:lnTo>
                  <a:pt x="2733964" y="3722255"/>
                </a:lnTo>
                <a:lnTo>
                  <a:pt x="2798618" y="3482109"/>
                </a:lnTo>
                <a:lnTo>
                  <a:pt x="3066473" y="3306618"/>
                </a:lnTo>
                <a:lnTo>
                  <a:pt x="3362036" y="3352800"/>
                </a:lnTo>
                <a:lnTo>
                  <a:pt x="3879273" y="3472873"/>
                </a:lnTo>
                <a:lnTo>
                  <a:pt x="4285673" y="3325091"/>
                </a:lnTo>
                <a:lnTo>
                  <a:pt x="4498109" y="2927928"/>
                </a:lnTo>
                <a:lnTo>
                  <a:pt x="4544291" y="2613891"/>
                </a:lnTo>
                <a:lnTo>
                  <a:pt x="4507346" y="2392218"/>
                </a:lnTo>
                <a:lnTo>
                  <a:pt x="4461164" y="2198255"/>
                </a:lnTo>
                <a:lnTo>
                  <a:pt x="4544291" y="2087418"/>
                </a:lnTo>
                <a:lnTo>
                  <a:pt x="4682836" y="2336800"/>
                </a:lnTo>
                <a:lnTo>
                  <a:pt x="4692073" y="2752437"/>
                </a:lnTo>
                <a:lnTo>
                  <a:pt x="4775200" y="2872509"/>
                </a:lnTo>
                <a:lnTo>
                  <a:pt x="4932218" y="2641600"/>
                </a:lnTo>
                <a:lnTo>
                  <a:pt x="5144655" y="2309091"/>
                </a:lnTo>
                <a:lnTo>
                  <a:pt x="5190836" y="2041237"/>
                </a:lnTo>
                <a:lnTo>
                  <a:pt x="5080000" y="1616364"/>
                </a:lnTo>
                <a:lnTo>
                  <a:pt x="5024582" y="1570182"/>
                </a:lnTo>
                <a:lnTo>
                  <a:pt x="4849091" y="1570182"/>
                </a:lnTo>
                <a:lnTo>
                  <a:pt x="4747491" y="1524000"/>
                </a:lnTo>
                <a:lnTo>
                  <a:pt x="4765964" y="1330037"/>
                </a:lnTo>
                <a:lnTo>
                  <a:pt x="4849091" y="1191491"/>
                </a:lnTo>
                <a:lnTo>
                  <a:pt x="4858327" y="960582"/>
                </a:lnTo>
                <a:cubicBezTo>
                  <a:pt x="4846012" y="935952"/>
                  <a:pt x="4832419" y="911920"/>
                  <a:pt x="4821382" y="886691"/>
                </a:cubicBezTo>
                <a:cubicBezTo>
                  <a:pt x="4810838" y="862591"/>
                  <a:pt x="4804696" y="836684"/>
                  <a:pt x="4793673" y="812800"/>
                </a:cubicBezTo>
                <a:cubicBezTo>
                  <a:pt x="4786150" y="796500"/>
                  <a:pt x="4773487" y="782918"/>
                  <a:pt x="4765964" y="766618"/>
                </a:cubicBezTo>
                <a:cubicBezTo>
                  <a:pt x="4754941" y="742734"/>
                  <a:pt x="4747491" y="717358"/>
                  <a:pt x="4738255" y="692728"/>
                </a:cubicBezTo>
                <a:cubicBezTo>
                  <a:pt x="4735176" y="674255"/>
                  <a:pt x="4734940" y="655076"/>
                  <a:pt x="4729018" y="637309"/>
                </a:cubicBezTo>
                <a:cubicBezTo>
                  <a:pt x="4725508" y="626778"/>
                  <a:pt x="4710546" y="609600"/>
                  <a:pt x="4710546" y="609600"/>
                </a:cubicBezTo>
                <a:lnTo>
                  <a:pt x="4636655" y="461818"/>
                </a:lnTo>
                <a:lnTo>
                  <a:pt x="4562764" y="212437"/>
                </a:lnTo>
                <a:lnTo>
                  <a:pt x="4498109" y="0"/>
                </a:lnTo>
              </a:path>
            </a:pathLst>
          </a:cu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216727" y="683491"/>
            <a:ext cx="6419273" cy="5791200"/>
          </a:xfrm>
          <a:custGeom>
            <a:avLst/>
            <a:gdLst>
              <a:gd name="connsiteX0" fmla="*/ 0 w 6419273"/>
              <a:gd name="connsiteY0" fmla="*/ 4812145 h 5791200"/>
              <a:gd name="connsiteX1" fmla="*/ 554182 w 6419273"/>
              <a:gd name="connsiteY1" fmla="*/ 5080000 h 5791200"/>
              <a:gd name="connsiteX2" fmla="*/ 1034473 w 6419273"/>
              <a:gd name="connsiteY2" fmla="*/ 5440218 h 5791200"/>
              <a:gd name="connsiteX3" fmla="*/ 1736437 w 6419273"/>
              <a:gd name="connsiteY3" fmla="*/ 5689600 h 5791200"/>
              <a:gd name="connsiteX4" fmla="*/ 1847273 w 6419273"/>
              <a:gd name="connsiteY4" fmla="*/ 5763491 h 5791200"/>
              <a:gd name="connsiteX5" fmla="*/ 2632364 w 6419273"/>
              <a:gd name="connsiteY5" fmla="*/ 5634182 h 5791200"/>
              <a:gd name="connsiteX6" fmla="*/ 2946400 w 6419273"/>
              <a:gd name="connsiteY6" fmla="*/ 5477164 h 5791200"/>
              <a:gd name="connsiteX7" fmla="*/ 3048000 w 6419273"/>
              <a:gd name="connsiteY7" fmla="*/ 5495636 h 5791200"/>
              <a:gd name="connsiteX8" fmla="*/ 3094182 w 6419273"/>
              <a:gd name="connsiteY8" fmla="*/ 5504873 h 5791200"/>
              <a:gd name="connsiteX9" fmla="*/ 3260437 w 6419273"/>
              <a:gd name="connsiteY9" fmla="*/ 5495636 h 5791200"/>
              <a:gd name="connsiteX10" fmla="*/ 3334328 w 6419273"/>
              <a:gd name="connsiteY10" fmla="*/ 5532582 h 5791200"/>
              <a:gd name="connsiteX11" fmla="*/ 3805382 w 6419273"/>
              <a:gd name="connsiteY11" fmla="*/ 5791200 h 5791200"/>
              <a:gd name="connsiteX12" fmla="*/ 4165600 w 6419273"/>
              <a:gd name="connsiteY12" fmla="*/ 5745018 h 5791200"/>
              <a:gd name="connsiteX13" fmla="*/ 3962400 w 6419273"/>
              <a:gd name="connsiteY13" fmla="*/ 5532582 h 5791200"/>
              <a:gd name="connsiteX14" fmla="*/ 3786909 w 6419273"/>
              <a:gd name="connsiteY14" fmla="*/ 5292436 h 5791200"/>
              <a:gd name="connsiteX15" fmla="*/ 3556000 w 6419273"/>
              <a:gd name="connsiteY15" fmla="*/ 5089236 h 5791200"/>
              <a:gd name="connsiteX16" fmla="*/ 3232728 w 6419273"/>
              <a:gd name="connsiteY16" fmla="*/ 5006109 h 5791200"/>
              <a:gd name="connsiteX17" fmla="*/ 3011055 w 6419273"/>
              <a:gd name="connsiteY17" fmla="*/ 5209309 h 5791200"/>
              <a:gd name="connsiteX18" fmla="*/ 2807855 w 6419273"/>
              <a:gd name="connsiteY18" fmla="*/ 5237018 h 5791200"/>
              <a:gd name="connsiteX19" fmla="*/ 2650837 w 6419273"/>
              <a:gd name="connsiteY19" fmla="*/ 5043054 h 5791200"/>
              <a:gd name="connsiteX20" fmla="*/ 2549237 w 6419273"/>
              <a:gd name="connsiteY20" fmla="*/ 4858327 h 5791200"/>
              <a:gd name="connsiteX21" fmla="*/ 2724728 w 6419273"/>
              <a:gd name="connsiteY21" fmla="*/ 4701309 h 5791200"/>
              <a:gd name="connsiteX22" fmla="*/ 2983346 w 6419273"/>
              <a:gd name="connsiteY22" fmla="*/ 4608945 h 5791200"/>
              <a:gd name="connsiteX23" fmla="*/ 3048000 w 6419273"/>
              <a:gd name="connsiteY23" fmla="*/ 4470400 h 5791200"/>
              <a:gd name="connsiteX24" fmla="*/ 3408218 w 6419273"/>
              <a:gd name="connsiteY24" fmla="*/ 4387273 h 5791200"/>
              <a:gd name="connsiteX25" fmla="*/ 3537528 w 6419273"/>
              <a:gd name="connsiteY25" fmla="*/ 4331854 h 5791200"/>
              <a:gd name="connsiteX26" fmla="*/ 3426691 w 6419273"/>
              <a:gd name="connsiteY26" fmla="*/ 4137891 h 5791200"/>
              <a:gd name="connsiteX27" fmla="*/ 3528291 w 6419273"/>
              <a:gd name="connsiteY27" fmla="*/ 3980873 h 5791200"/>
              <a:gd name="connsiteX28" fmla="*/ 3703782 w 6419273"/>
              <a:gd name="connsiteY28" fmla="*/ 3879273 h 5791200"/>
              <a:gd name="connsiteX29" fmla="*/ 3916218 w 6419273"/>
              <a:gd name="connsiteY29" fmla="*/ 3943927 h 5791200"/>
              <a:gd name="connsiteX30" fmla="*/ 4073237 w 6419273"/>
              <a:gd name="connsiteY30" fmla="*/ 3980873 h 5791200"/>
              <a:gd name="connsiteX31" fmla="*/ 4221018 w 6419273"/>
              <a:gd name="connsiteY31" fmla="*/ 3916218 h 5791200"/>
              <a:gd name="connsiteX32" fmla="*/ 4424218 w 6419273"/>
              <a:gd name="connsiteY32" fmla="*/ 3796145 h 5791200"/>
              <a:gd name="connsiteX33" fmla="*/ 4710546 w 6419273"/>
              <a:gd name="connsiteY33" fmla="*/ 3611418 h 5791200"/>
              <a:gd name="connsiteX34" fmla="*/ 4886037 w 6419273"/>
              <a:gd name="connsiteY34" fmla="*/ 3417454 h 5791200"/>
              <a:gd name="connsiteX35" fmla="*/ 5172364 w 6419273"/>
              <a:gd name="connsiteY35" fmla="*/ 3343564 h 5791200"/>
              <a:gd name="connsiteX36" fmla="*/ 5403273 w 6419273"/>
              <a:gd name="connsiteY36" fmla="*/ 3352800 h 5791200"/>
              <a:gd name="connsiteX37" fmla="*/ 5643418 w 6419273"/>
              <a:gd name="connsiteY37" fmla="*/ 3149600 h 5791200"/>
              <a:gd name="connsiteX38" fmla="*/ 5902037 w 6419273"/>
              <a:gd name="connsiteY38" fmla="*/ 2789382 h 5791200"/>
              <a:gd name="connsiteX39" fmla="*/ 6077528 w 6419273"/>
              <a:gd name="connsiteY39" fmla="*/ 2475345 h 5791200"/>
              <a:gd name="connsiteX40" fmla="*/ 6243782 w 6419273"/>
              <a:gd name="connsiteY40" fmla="*/ 2346036 h 5791200"/>
              <a:gd name="connsiteX41" fmla="*/ 6419273 w 6419273"/>
              <a:gd name="connsiteY41" fmla="*/ 2309091 h 5791200"/>
              <a:gd name="connsiteX42" fmla="*/ 6400800 w 6419273"/>
              <a:gd name="connsiteY42" fmla="*/ 2124364 h 5791200"/>
              <a:gd name="connsiteX43" fmla="*/ 6206837 w 6419273"/>
              <a:gd name="connsiteY43" fmla="*/ 2152073 h 5791200"/>
              <a:gd name="connsiteX44" fmla="*/ 6031346 w 6419273"/>
              <a:gd name="connsiteY44" fmla="*/ 1884218 h 5791200"/>
              <a:gd name="connsiteX45" fmla="*/ 6003637 w 6419273"/>
              <a:gd name="connsiteY45" fmla="*/ 1542473 h 5791200"/>
              <a:gd name="connsiteX46" fmla="*/ 6059055 w 6419273"/>
              <a:gd name="connsiteY46" fmla="*/ 1283854 h 5791200"/>
              <a:gd name="connsiteX47" fmla="*/ 5911273 w 6419273"/>
              <a:gd name="connsiteY47" fmla="*/ 1246909 h 5791200"/>
              <a:gd name="connsiteX48" fmla="*/ 5781964 w 6419273"/>
              <a:gd name="connsiteY48" fmla="*/ 1052945 h 5791200"/>
              <a:gd name="connsiteX49" fmla="*/ 5634182 w 6419273"/>
              <a:gd name="connsiteY49" fmla="*/ 591127 h 5791200"/>
              <a:gd name="connsiteX50" fmla="*/ 5717309 w 6419273"/>
              <a:gd name="connsiteY50" fmla="*/ 193964 h 5791200"/>
              <a:gd name="connsiteX51" fmla="*/ 5671128 w 6419273"/>
              <a:gd name="connsiteY51" fmla="*/ 0 h 57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419273" h="5791200">
                <a:moveTo>
                  <a:pt x="0" y="4812145"/>
                </a:moveTo>
                <a:lnTo>
                  <a:pt x="554182" y="5080000"/>
                </a:lnTo>
                <a:lnTo>
                  <a:pt x="1034473" y="5440218"/>
                </a:lnTo>
                <a:lnTo>
                  <a:pt x="1736437" y="5689600"/>
                </a:lnTo>
                <a:lnTo>
                  <a:pt x="1847273" y="5763491"/>
                </a:lnTo>
                <a:lnTo>
                  <a:pt x="2632364" y="5634182"/>
                </a:lnTo>
                <a:lnTo>
                  <a:pt x="2946400" y="5477164"/>
                </a:lnTo>
                <a:lnTo>
                  <a:pt x="3048000" y="5495636"/>
                </a:lnTo>
                <a:cubicBezTo>
                  <a:pt x="3063430" y="5498529"/>
                  <a:pt x="3094182" y="5504873"/>
                  <a:pt x="3094182" y="5504873"/>
                </a:cubicBezTo>
                <a:lnTo>
                  <a:pt x="3260437" y="5495636"/>
                </a:lnTo>
                <a:lnTo>
                  <a:pt x="3334328" y="5532582"/>
                </a:lnTo>
                <a:lnTo>
                  <a:pt x="3805382" y="5791200"/>
                </a:lnTo>
                <a:lnTo>
                  <a:pt x="4165600" y="5745018"/>
                </a:lnTo>
                <a:lnTo>
                  <a:pt x="3962400" y="5532582"/>
                </a:lnTo>
                <a:lnTo>
                  <a:pt x="3786909" y="5292436"/>
                </a:lnTo>
                <a:lnTo>
                  <a:pt x="3556000" y="5089236"/>
                </a:lnTo>
                <a:lnTo>
                  <a:pt x="3232728" y="5006109"/>
                </a:lnTo>
                <a:lnTo>
                  <a:pt x="3011055" y="5209309"/>
                </a:lnTo>
                <a:lnTo>
                  <a:pt x="2807855" y="5237018"/>
                </a:lnTo>
                <a:lnTo>
                  <a:pt x="2650837" y="5043054"/>
                </a:lnTo>
                <a:lnTo>
                  <a:pt x="2549237" y="4858327"/>
                </a:lnTo>
                <a:lnTo>
                  <a:pt x="2724728" y="4701309"/>
                </a:lnTo>
                <a:lnTo>
                  <a:pt x="2983346" y="4608945"/>
                </a:lnTo>
                <a:lnTo>
                  <a:pt x="3048000" y="4470400"/>
                </a:lnTo>
                <a:lnTo>
                  <a:pt x="3408218" y="4387273"/>
                </a:lnTo>
                <a:lnTo>
                  <a:pt x="3537528" y="4331854"/>
                </a:lnTo>
                <a:lnTo>
                  <a:pt x="3426691" y="4137891"/>
                </a:lnTo>
                <a:lnTo>
                  <a:pt x="3528291" y="3980873"/>
                </a:lnTo>
                <a:lnTo>
                  <a:pt x="3703782" y="3879273"/>
                </a:lnTo>
                <a:lnTo>
                  <a:pt x="3916218" y="3943927"/>
                </a:lnTo>
                <a:lnTo>
                  <a:pt x="4073237" y="3980873"/>
                </a:lnTo>
                <a:lnTo>
                  <a:pt x="4221018" y="3916218"/>
                </a:lnTo>
                <a:lnTo>
                  <a:pt x="4424218" y="3796145"/>
                </a:lnTo>
                <a:lnTo>
                  <a:pt x="4710546" y="3611418"/>
                </a:lnTo>
                <a:lnTo>
                  <a:pt x="4886037" y="3417454"/>
                </a:lnTo>
                <a:lnTo>
                  <a:pt x="5172364" y="3343564"/>
                </a:lnTo>
                <a:lnTo>
                  <a:pt x="5403273" y="3352800"/>
                </a:lnTo>
                <a:lnTo>
                  <a:pt x="5643418" y="3149600"/>
                </a:lnTo>
                <a:lnTo>
                  <a:pt x="5902037" y="2789382"/>
                </a:lnTo>
                <a:lnTo>
                  <a:pt x="6077528" y="2475345"/>
                </a:lnTo>
                <a:lnTo>
                  <a:pt x="6243782" y="2346036"/>
                </a:lnTo>
                <a:lnTo>
                  <a:pt x="6419273" y="2309091"/>
                </a:lnTo>
                <a:lnTo>
                  <a:pt x="6400800" y="2124364"/>
                </a:lnTo>
                <a:lnTo>
                  <a:pt x="6206837" y="2152073"/>
                </a:lnTo>
                <a:lnTo>
                  <a:pt x="6031346" y="1884218"/>
                </a:lnTo>
                <a:lnTo>
                  <a:pt x="6003637" y="1542473"/>
                </a:lnTo>
                <a:lnTo>
                  <a:pt x="6059055" y="1283854"/>
                </a:lnTo>
                <a:lnTo>
                  <a:pt x="5911273" y="1246909"/>
                </a:lnTo>
                <a:lnTo>
                  <a:pt x="5781964" y="1052945"/>
                </a:lnTo>
                <a:lnTo>
                  <a:pt x="5634182" y="591127"/>
                </a:lnTo>
                <a:lnTo>
                  <a:pt x="5717309" y="193964"/>
                </a:lnTo>
                <a:lnTo>
                  <a:pt x="5671128" y="0"/>
                </a:lnTo>
              </a:path>
            </a:pathLst>
          </a:cu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720436" y="2706255"/>
            <a:ext cx="3879273" cy="2770909"/>
          </a:xfrm>
          <a:custGeom>
            <a:avLst/>
            <a:gdLst>
              <a:gd name="connsiteX0" fmla="*/ 1496291 w 3879273"/>
              <a:gd name="connsiteY0" fmla="*/ 2770909 h 2770909"/>
              <a:gd name="connsiteX1" fmla="*/ 1200728 w 3879273"/>
              <a:gd name="connsiteY1" fmla="*/ 2743200 h 2770909"/>
              <a:gd name="connsiteX2" fmla="*/ 609600 w 3879273"/>
              <a:gd name="connsiteY2" fmla="*/ 2456872 h 2770909"/>
              <a:gd name="connsiteX3" fmla="*/ 258619 w 3879273"/>
              <a:gd name="connsiteY3" fmla="*/ 2429163 h 2770909"/>
              <a:gd name="connsiteX4" fmla="*/ 0 w 3879273"/>
              <a:gd name="connsiteY4" fmla="*/ 2466109 h 2770909"/>
              <a:gd name="connsiteX5" fmla="*/ 64655 w 3879273"/>
              <a:gd name="connsiteY5" fmla="*/ 1200727 h 2770909"/>
              <a:gd name="connsiteX6" fmla="*/ 286328 w 3879273"/>
              <a:gd name="connsiteY6" fmla="*/ 1302327 h 2770909"/>
              <a:gd name="connsiteX7" fmla="*/ 452582 w 3879273"/>
              <a:gd name="connsiteY7" fmla="*/ 1182254 h 2770909"/>
              <a:gd name="connsiteX8" fmla="*/ 711200 w 3879273"/>
              <a:gd name="connsiteY8" fmla="*/ 1182254 h 2770909"/>
              <a:gd name="connsiteX9" fmla="*/ 1182255 w 3879273"/>
              <a:gd name="connsiteY9" fmla="*/ 1108363 h 2770909"/>
              <a:gd name="connsiteX10" fmla="*/ 1551709 w 3879273"/>
              <a:gd name="connsiteY10" fmla="*/ 1034472 h 2770909"/>
              <a:gd name="connsiteX11" fmla="*/ 1801091 w 3879273"/>
              <a:gd name="connsiteY11" fmla="*/ 868218 h 2770909"/>
              <a:gd name="connsiteX12" fmla="*/ 1948873 w 3879273"/>
              <a:gd name="connsiteY12" fmla="*/ 646545 h 2770909"/>
              <a:gd name="connsiteX13" fmla="*/ 2309091 w 3879273"/>
              <a:gd name="connsiteY13" fmla="*/ 443345 h 2770909"/>
              <a:gd name="connsiteX14" fmla="*/ 2660073 w 3879273"/>
              <a:gd name="connsiteY14" fmla="*/ 314036 h 2770909"/>
              <a:gd name="connsiteX15" fmla="*/ 3011055 w 3879273"/>
              <a:gd name="connsiteY15" fmla="*/ 221672 h 2770909"/>
              <a:gd name="connsiteX16" fmla="*/ 3343564 w 3879273"/>
              <a:gd name="connsiteY16" fmla="*/ 249381 h 2770909"/>
              <a:gd name="connsiteX17" fmla="*/ 3620655 w 3879273"/>
              <a:gd name="connsiteY17" fmla="*/ 101600 h 2770909"/>
              <a:gd name="connsiteX18" fmla="*/ 3842328 w 3879273"/>
              <a:gd name="connsiteY18" fmla="*/ 0 h 2770909"/>
              <a:gd name="connsiteX19" fmla="*/ 3879273 w 3879273"/>
              <a:gd name="connsiteY19" fmla="*/ 129309 h 2770909"/>
              <a:gd name="connsiteX20" fmla="*/ 3629891 w 3879273"/>
              <a:gd name="connsiteY20" fmla="*/ 240145 h 2770909"/>
              <a:gd name="connsiteX21" fmla="*/ 3288146 w 3879273"/>
              <a:gd name="connsiteY21" fmla="*/ 397163 h 2770909"/>
              <a:gd name="connsiteX22" fmla="*/ 2872509 w 3879273"/>
              <a:gd name="connsiteY22" fmla="*/ 397163 h 2770909"/>
              <a:gd name="connsiteX23" fmla="*/ 2456873 w 3879273"/>
              <a:gd name="connsiteY23" fmla="*/ 535709 h 2770909"/>
              <a:gd name="connsiteX24" fmla="*/ 2087419 w 3879273"/>
              <a:gd name="connsiteY24" fmla="*/ 729672 h 2770909"/>
              <a:gd name="connsiteX25" fmla="*/ 1893455 w 3879273"/>
              <a:gd name="connsiteY25" fmla="*/ 960581 h 2770909"/>
              <a:gd name="connsiteX26" fmla="*/ 1671782 w 3879273"/>
              <a:gd name="connsiteY26" fmla="*/ 1154545 h 2770909"/>
              <a:gd name="connsiteX27" fmla="*/ 1496291 w 3879273"/>
              <a:gd name="connsiteY27" fmla="*/ 1311563 h 2770909"/>
              <a:gd name="connsiteX28" fmla="*/ 1431637 w 3879273"/>
              <a:gd name="connsiteY28" fmla="*/ 1496290 h 2770909"/>
              <a:gd name="connsiteX29" fmla="*/ 1477819 w 3879273"/>
              <a:gd name="connsiteY29" fmla="*/ 1634836 h 2770909"/>
              <a:gd name="connsiteX30" fmla="*/ 1644073 w 3879273"/>
              <a:gd name="connsiteY30" fmla="*/ 1588654 h 2770909"/>
              <a:gd name="connsiteX31" fmla="*/ 1801091 w 3879273"/>
              <a:gd name="connsiteY31" fmla="*/ 1496290 h 2770909"/>
              <a:gd name="connsiteX32" fmla="*/ 1967346 w 3879273"/>
              <a:gd name="connsiteY32" fmla="*/ 1394690 h 2770909"/>
              <a:gd name="connsiteX33" fmla="*/ 2152073 w 3879273"/>
              <a:gd name="connsiteY33" fmla="*/ 1505527 h 2770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879273" h="2770909">
                <a:moveTo>
                  <a:pt x="1496291" y="2770909"/>
                </a:moveTo>
                <a:lnTo>
                  <a:pt x="1200728" y="2743200"/>
                </a:lnTo>
                <a:lnTo>
                  <a:pt x="609600" y="2456872"/>
                </a:lnTo>
                <a:lnTo>
                  <a:pt x="258619" y="2429163"/>
                </a:lnTo>
                <a:lnTo>
                  <a:pt x="0" y="2466109"/>
                </a:lnTo>
                <a:lnTo>
                  <a:pt x="64655" y="1200727"/>
                </a:lnTo>
                <a:lnTo>
                  <a:pt x="286328" y="1302327"/>
                </a:lnTo>
                <a:lnTo>
                  <a:pt x="452582" y="1182254"/>
                </a:lnTo>
                <a:lnTo>
                  <a:pt x="711200" y="1182254"/>
                </a:lnTo>
                <a:lnTo>
                  <a:pt x="1182255" y="1108363"/>
                </a:lnTo>
                <a:lnTo>
                  <a:pt x="1551709" y="1034472"/>
                </a:lnTo>
                <a:lnTo>
                  <a:pt x="1801091" y="868218"/>
                </a:lnTo>
                <a:lnTo>
                  <a:pt x="1948873" y="646545"/>
                </a:lnTo>
                <a:lnTo>
                  <a:pt x="2309091" y="443345"/>
                </a:lnTo>
                <a:lnTo>
                  <a:pt x="2660073" y="314036"/>
                </a:lnTo>
                <a:lnTo>
                  <a:pt x="3011055" y="221672"/>
                </a:lnTo>
                <a:lnTo>
                  <a:pt x="3343564" y="249381"/>
                </a:lnTo>
                <a:lnTo>
                  <a:pt x="3620655" y="101600"/>
                </a:lnTo>
                <a:lnTo>
                  <a:pt x="3842328" y="0"/>
                </a:lnTo>
                <a:lnTo>
                  <a:pt x="3879273" y="129309"/>
                </a:lnTo>
                <a:lnTo>
                  <a:pt x="3629891" y="240145"/>
                </a:lnTo>
                <a:lnTo>
                  <a:pt x="3288146" y="397163"/>
                </a:lnTo>
                <a:lnTo>
                  <a:pt x="2872509" y="397163"/>
                </a:lnTo>
                <a:lnTo>
                  <a:pt x="2456873" y="535709"/>
                </a:lnTo>
                <a:lnTo>
                  <a:pt x="2087419" y="729672"/>
                </a:lnTo>
                <a:lnTo>
                  <a:pt x="1893455" y="960581"/>
                </a:lnTo>
                <a:lnTo>
                  <a:pt x="1671782" y="1154545"/>
                </a:lnTo>
                <a:lnTo>
                  <a:pt x="1496291" y="1311563"/>
                </a:lnTo>
                <a:lnTo>
                  <a:pt x="1431637" y="1496290"/>
                </a:lnTo>
                <a:lnTo>
                  <a:pt x="1477819" y="1634836"/>
                </a:lnTo>
                <a:lnTo>
                  <a:pt x="1644073" y="1588654"/>
                </a:lnTo>
                <a:lnTo>
                  <a:pt x="1801091" y="1496290"/>
                </a:lnTo>
                <a:lnTo>
                  <a:pt x="1967346" y="1394690"/>
                </a:lnTo>
                <a:lnTo>
                  <a:pt x="2152073" y="1505527"/>
                </a:lnTo>
              </a:path>
            </a:pathLst>
          </a:cu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295400" y="44958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185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86200" y="56388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189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715000" y="4648200"/>
            <a:ext cx="988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 </a:t>
            </a:r>
            <a:r>
              <a:rPr lang="en-US" sz="1000" dirty="0">
                <a:solidFill>
                  <a:schemeClr val="bg1"/>
                </a:solidFill>
              </a:rPr>
              <a:t>(start)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19200" y="3810000"/>
            <a:ext cx="945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Boat </a:t>
            </a:r>
            <a:r>
              <a:rPr lang="en-US" sz="1000" dirty="0"/>
              <a:t>(end)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8153400" y="2438400"/>
            <a:ext cx="0" cy="609600"/>
          </a:xfrm>
          <a:prstGeom prst="straightConnector1">
            <a:avLst/>
          </a:prstGeom>
          <a:ln w="190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057400" y="6172200"/>
            <a:ext cx="125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Steep Riffle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5410200" y="304800"/>
            <a:ext cx="685800" cy="12954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\\Dessrv10\des fr shared drive\Snorkel\Snorkel Sites\Snorkel Sites_Mike\New Snorkel Maps\Ey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228600"/>
            <a:ext cx="8610600" cy="6467994"/>
          </a:xfrm>
          <a:prstGeom prst="rect">
            <a:avLst/>
          </a:prstGeom>
          <a:noFill/>
        </p:spPr>
      </p:pic>
      <p:sp>
        <p:nvSpPr>
          <p:cNvPr id="9" name="Freeform 8"/>
          <p:cNvSpPr/>
          <p:nvPr/>
        </p:nvSpPr>
        <p:spPr>
          <a:xfrm>
            <a:off x="3713018" y="2946400"/>
            <a:ext cx="1440873" cy="2475345"/>
          </a:xfrm>
          <a:custGeom>
            <a:avLst/>
            <a:gdLst>
              <a:gd name="connsiteX0" fmla="*/ 286327 w 1440873"/>
              <a:gd name="connsiteY0" fmla="*/ 2475345 h 2475345"/>
              <a:gd name="connsiteX1" fmla="*/ 240146 w 1440873"/>
              <a:gd name="connsiteY1" fmla="*/ 2078182 h 2475345"/>
              <a:gd name="connsiteX2" fmla="*/ 369455 w 1440873"/>
              <a:gd name="connsiteY2" fmla="*/ 1838036 h 2475345"/>
              <a:gd name="connsiteX3" fmla="*/ 646546 w 1440873"/>
              <a:gd name="connsiteY3" fmla="*/ 1681018 h 2475345"/>
              <a:gd name="connsiteX4" fmla="*/ 822037 w 1440873"/>
              <a:gd name="connsiteY4" fmla="*/ 1200727 h 2475345"/>
              <a:gd name="connsiteX5" fmla="*/ 951346 w 1440873"/>
              <a:gd name="connsiteY5" fmla="*/ 932873 h 2475345"/>
              <a:gd name="connsiteX6" fmla="*/ 1089891 w 1440873"/>
              <a:gd name="connsiteY6" fmla="*/ 757382 h 2475345"/>
              <a:gd name="connsiteX7" fmla="*/ 1256146 w 1440873"/>
              <a:gd name="connsiteY7" fmla="*/ 591127 h 2475345"/>
              <a:gd name="connsiteX8" fmla="*/ 1385455 w 1440873"/>
              <a:gd name="connsiteY8" fmla="*/ 341745 h 2475345"/>
              <a:gd name="connsiteX9" fmla="*/ 1440873 w 1440873"/>
              <a:gd name="connsiteY9" fmla="*/ 0 h 2475345"/>
              <a:gd name="connsiteX10" fmla="*/ 1200727 w 1440873"/>
              <a:gd name="connsiteY10" fmla="*/ 27709 h 2475345"/>
              <a:gd name="connsiteX11" fmla="*/ 1219200 w 1440873"/>
              <a:gd name="connsiteY11" fmla="*/ 230909 h 2475345"/>
              <a:gd name="connsiteX12" fmla="*/ 1117600 w 1440873"/>
              <a:gd name="connsiteY12" fmla="*/ 424873 h 2475345"/>
              <a:gd name="connsiteX13" fmla="*/ 840509 w 1440873"/>
              <a:gd name="connsiteY13" fmla="*/ 572655 h 2475345"/>
              <a:gd name="connsiteX14" fmla="*/ 711200 w 1440873"/>
              <a:gd name="connsiteY14" fmla="*/ 822036 h 2475345"/>
              <a:gd name="connsiteX15" fmla="*/ 563418 w 1440873"/>
              <a:gd name="connsiteY15" fmla="*/ 1126836 h 2475345"/>
              <a:gd name="connsiteX16" fmla="*/ 461818 w 1440873"/>
              <a:gd name="connsiteY16" fmla="*/ 1293091 h 2475345"/>
              <a:gd name="connsiteX17" fmla="*/ 397164 w 1440873"/>
              <a:gd name="connsiteY17" fmla="*/ 1477818 h 2475345"/>
              <a:gd name="connsiteX18" fmla="*/ 193964 w 1440873"/>
              <a:gd name="connsiteY18" fmla="*/ 1616364 h 2475345"/>
              <a:gd name="connsiteX19" fmla="*/ 101600 w 1440873"/>
              <a:gd name="connsiteY19" fmla="*/ 1948873 h 2475345"/>
              <a:gd name="connsiteX20" fmla="*/ 101600 w 1440873"/>
              <a:gd name="connsiteY20" fmla="*/ 2142836 h 2475345"/>
              <a:gd name="connsiteX21" fmla="*/ 0 w 1440873"/>
              <a:gd name="connsiteY21" fmla="*/ 2309091 h 2475345"/>
              <a:gd name="connsiteX22" fmla="*/ 0 w 1440873"/>
              <a:gd name="connsiteY22" fmla="*/ 2309091 h 2475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440873" h="2475345">
                <a:moveTo>
                  <a:pt x="286327" y="2475345"/>
                </a:moveTo>
                <a:lnTo>
                  <a:pt x="240146" y="2078182"/>
                </a:lnTo>
                <a:lnTo>
                  <a:pt x="369455" y="1838036"/>
                </a:lnTo>
                <a:lnTo>
                  <a:pt x="646546" y="1681018"/>
                </a:lnTo>
                <a:lnTo>
                  <a:pt x="822037" y="1200727"/>
                </a:lnTo>
                <a:lnTo>
                  <a:pt x="951346" y="932873"/>
                </a:lnTo>
                <a:lnTo>
                  <a:pt x="1089891" y="757382"/>
                </a:lnTo>
                <a:lnTo>
                  <a:pt x="1256146" y="591127"/>
                </a:lnTo>
                <a:lnTo>
                  <a:pt x="1385455" y="341745"/>
                </a:lnTo>
                <a:lnTo>
                  <a:pt x="1440873" y="0"/>
                </a:lnTo>
                <a:lnTo>
                  <a:pt x="1200727" y="27709"/>
                </a:lnTo>
                <a:lnTo>
                  <a:pt x="1219200" y="230909"/>
                </a:lnTo>
                <a:lnTo>
                  <a:pt x="1117600" y="424873"/>
                </a:lnTo>
                <a:lnTo>
                  <a:pt x="840509" y="572655"/>
                </a:lnTo>
                <a:lnTo>
                  <a:pt x="711200" y="822036"/>
                </a:lnTo>
                <a:lnTo>
                  <a:pt x="563418" y="1126836"/>
                </a:lnTo>
                <a:lnTo>
                  <a:pt x="461818" y="1293091"/>
                </a:lnTo>
                <a:lnTo>
                  <a:pt x="397164" y="1477818"/>
                </a:lnTo>
                <a:lnTo>
                  <a:pt x="193964" y="1616364"/>
                </a:lnTo>
                <a:lnTo>
                  <a:pt x="101600" y="1948873"/>
                </a:lnTo>
                <a:lnTo>
                  <a:pt x="101600" y="2142836"/>
                </a:lnTo>
                <a:lnTo>
                  <a:pt x="0" y="2309091"/>
                </a:lnTo>
                <a:lnTo>
                  <a:pt x="0" y="2309091"/>
                </a:lnTo>
              </a:path>
            </a:pathLst>
          </a:cu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858000" y="2438400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210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133600" y="3200400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216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971800" y="2362200"/>
            <a:ext cx="66877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215A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05400" y="2971800"/>
            <a:ext cx="53572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217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048000" y="3429000"/>
            <a:ext cx="66075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215B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10200" y="457200"/>
            <a:ext cx="1046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Eye Riffle</a:t>
            </a:r>
          </a:p>
        </p:txBody>
      </p:sp>
      <p:sp>
        <p:nvSpPr>
          <p:cNvPr id="22" name="Freeform 21"/>
          <p:cNvSpPr/>
          <p:nvPr/>
        </p:nvSpPr>
        <p:spPr>
          <a:xfrm>
            <a:off x="1143000" y="2707341"/>
            <a:ext cx="2631141" cy="1685365"/>
          </a:xfrm>
          <a:custGeom>
            <a:avLst/>
            <a:gdLst>
              <a:gd name="connsiteX0" fmla="*/ 322730 w 2599765"/>
              <a:gd name="connsiteY0" fmla="*/ 959224 h 1685365"/>
              <a:gd name="connsiteX1" fmla="*/ 502024 w 2599765"/>
              <a:gd name="connsiteY1" fmla="*/ 762000 h 1685365"/>
              <a:gd name="connsiteX2" fmla="*/ 717177 w 2599765"/>
              <a:gd name="connsiteY2" fmla="*/ 654424 h 1685365"/>
              <a:gd name="connsiteX3" fmla="*/ 914400 w 2599765"/>
              <a:gd name="connsiteY3" fmla="*/ 502024 h 1685365"/>
              <a:gd name="connsiteX4" fmla="*/ 1129553 w 2599765"/>
              <a:gd name="connsiteY4" fmla="*/ 385483 h 1685365"/>
              <a:gd name="connsiteX5" fmla="*/ 1434353 w 2599765"/>
              <a:gd name="connsiteY5" fmla="*/ 188259 h 1685365"/>
              <a:gd name="connsiteX6" fmla="*/ 1595718 w 2599765"/>
              <a:gd name="connsiteY6" fmla="*/ 107577 h 1685365"/>
              <a:gd name="connsiteX7" fmla="*/ 1846730 w 2599765"/>
              <a:gd name="connsiteY7" fmla="*/ 0 h 1685365"/>
              <a:gd name="connsiteX8" fmla="*/ 2043953 w 2599765"/>
              <a:gd name="connsiteY8" fmla="*/ 17930 h 1685365"/>
              <a:gd name="connsiteX9" fmla="*/ 2169459 w 2599765"/>
              <a:gd name="connsiteY9" fmla="*/ 98612 h 1685365"/>
              <a:gd name="connsiteX10" fmla="*/ 2339789 w 2599765"/>
              <a:gd name="connsiteY10" fmla="*/ 125506 h 1685365"/>
              <a:gd name="connsiteX11" fmla="*/ 2599765 w 2599765"/>
              <a:gd name="connsiteY11" fmla="*/ 510988 h 1685365"/>
              <a:gd name="connsiteX12" fmla="*/ 2483224 w 2599765"/>
              <a:gd name="connsiteY12" fmla="*/ 645459 h 1685365"/>
              <a:gd name="connsiteX13" fmla="*/ 2277036 w 2599765"/>
              <a:gd name="connsiteY13" fmla="*/ 726141 h 1685365"/>
              <a:gd name="connsiteX14" fmla="*/ 2008095 w 2599765"/>
              <a:gd name="connsiteY14" fmla="*/ 654424 h 1685365"/>
              <a:gd name="connsiteX15" fmla="*/ 1712259 w 2599765"/>
              <a:gd name="connsiteY15" fmla="*/ 690283 h 1685365"/>
              <a:gd name="connsiteX16" fmla="*/ 1604683 w 2599765"/>
              <a:gd name="connsiteY16" fmla="*/ 1013012 h 1685365"/>
              <a:gd name="connsiteX17" fmla="*/ 1497106 w 2599765"/>
              <a:gd name="connsiteY17" fmla="*/ 1057835 h 1685365"/>
              <a:gd name="connsiteX18" fmla="*/ 1165412 w 2599765"/>
              <a:gd name="connsiteY18" fmla="*/ 1228165 h 1685365"/>
              <a:gd name="connsiteX19" fmla="*/ 959224 w 2599765"/>
              <a:gd name="connsiteY19" fmla="*/ 1246094 h 1685365"/>
              <a:gd name="connsiteX20" fmla="*/ 699248 w 2599765"/>
              <a:gd name="connsiteY20" fmla="*/ 1371600 h 1685365"/>
              <a:gd name="connsiteX21" fmla="*/ 519953 w 2599765"/>
              <a:gd name="connsiteY21" fmla="*/ 1488141 h 1685365"/>
              <a:gd name="connsiteX22" fmla="*/ 510989 w 2599765"/>
              <a:gd name="connsiteY22" fmla="*/ 1613647 h 1685365"/>
              <a:gd name="connsiteX23" fmla="*/ 0 w 2599765"/>
              <a:gd name="connsiteY23" fmla="*/ 1685365 h 1685365"/>
              <a:gd name="connsiteX24" fmla="*/ 322730 w 2599765"/>
              <a:gd name="connsiteY24" fmla="*/ 959224 h 1685365"/>
              <a:gd name="connsiteX0" fmla="*/ 0 w 2631141"/>
              <a:gd name="connsiteY0" fmla="*/ 1102659 h 1685365"/>
              <a:gd name="connsiteX1" fmla="*/ 533400 w 2631141"/>
              <a:gd name="connsiteY1" fmla="*/ 762000 h 1685365"/>
              <a:gd name="connsiteX2" fmla="*/ 748553 w 2631141"/>
              <a:gd name="connsiteY2" fmla="*/ 654424 h 1685365"/>
              <a:gd name="connsiteX3" fmla="*/ 945776 w 2631141"/>
              <a:gd name="connsiteY3" fmla="*/ 502024 h 1685365"/>
              <a:gd name="connsiteX4" fmla="*/ 1160929 w 2631141"/>
              <a:gd name="connsiteY4" fmla="*/ 385483 h 1685365"/>
              <a:gd name="connsiteX5" fmla="*/ 1465729 w 2631141"/>
              <a:gd name="connsiteY5" fmla="*/ 188259 h 1685365"/>
              <a:gd name="connsiteX6" fmla="*/ 1627094 w 2631141"/>
              <a:gd name="connsiteY6" fmla="*/ 107577 h 1685365"/>
              <a:gd name="connsiteX7" fmla="*/ 1878106 w 2631141"/>
              <a:gd name="connsiteY7" fmla="*/ 0 h 1685365"/>
              <a:gd name="connsiteX8" fmla="*/ 2075329 w 2631141"/>
              <a:gd name="connsiteY8" fmla="*/ 17930 h 1685365"/>
              <a:gd name="connsiteX9" fmla="*/ 2200835 w 2631141"/>
              <a:gd name="connsiteY9" fmla="*/ 98612 h 1685365"/>
              <a:gd name="connsiteX10" fmla="*/ 2371165 w 2631141"/>
              <a:gd name="connsiteY10" fmla="*/ 125506 h 1685365"/>
              <a:gd name="connsiteX11" fmla="*/ 2631141 w 2631141"/>
              <a:gd name="connsiteY11" fmla="*/ 510988 h 1685365"/>
              <a:gd name="connsiteX12" fmla="*/ 2514600 w 2631141"/>
              <a:gd name="connsiteY12" fmla="*/ 645459 h 1685365"/>
              <a:gd name="connsiteX13" fmla="*/ 2308412 w 2631141"/>
              <a:gd name="connsiteY13" fmla="*/ 726141 h 1685365"/>
              <a:gd name="connsiteX14" fmla="*/ 2039471 w 2631141"/>
              <a:gd name="connsiteY14" fmla="*/ 654424 h 1685365"/>
              <a:gd name="connsiteX15" fmla="*/ 1743635 w 2631141"/>
              <a:gd name="connsiteY15" fmla="*/ 690283 h 1685365"/>
              <a:gd name="connsiteX16" fmla="*/ 1636059 w 2631141"/>
              <a:gd name="connsiteY16" fmla="*/ 1013012 h 1685365"/>
              <a:gd name="connsiteX17" fmla="*/ 1528482 w 2631141"/>
              <a:gd name="connsiteY17" fmla="*/ 1057835 h 1685365"/>
              <a:gd name="connsiteX18" fmla="*/ 1196788 w 2631141"/>
              <a:gd name="connsiteY18" fmla="*/ 1228165 h 1685365"/>
              <a:gd name="connsiteX19" fmla="*/ 990600 w 2631141"/>
              <a:gd name="connsiteY19" fmla="*/ 1246094 h 1685365"/>
              <a:gd name="connsiteX20" fmla="*/ 730624 w 2631141"/>
              <a:gd name="connsiteY20" fmla="*/ 1371600 h 1685365"/>
              <a:gd name="connsiteX21" fmla="*/ 551329 w 2631141"/>
              <a:gd name="connsiteY21" fmla="*/ 1488141 h 1685365"/>
              <a:gd name="connsiteX22" fmla="*/ 542365 w 2631141"/>
              <a:gd name="connsiteY22" fmla="*/ 1613647 h 1685365"/>
              <a:gd name="connsiteX23" fmla="*/ 31376 w 2631141"/>
              <a:gd name="connsiteY23" fmla="*/ 1685365 h 1685365"/>
              <a:gd name="connsiteX24" fmla="*/ 0 w 2631141"/>
              <a:gd name="connsiteY24" fmla="*/ 1102659 h 168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631141" h="1685365">
                <a:moveTo>
                  <a:pt x="0" y="1102659"/>
                </a:moveTo>
                <a:lnTo>
                  <a:pt x="533400" y="762000"/>
                </a:lnTo>
                <a:lnTo>
                  <a:pt x="748553" y="654424"/>
                </a:lnTo>
                <a:lnTo>
                  <a:pt x="945776" y="502024"/>
                </a:lnTo>
                <a:lnTo>
                  <a:pt x="1160929" y="385483"/>
                </a:lnTo>
                <a:lnTo>
                  <a:pt x="1465729" y="188259"/>
                </a:lnTo>
                <a:lnTo>
                  <a:pt x="1627094" y="107577"/>
                </a:lnTo>
                <a:lnTo>
                  <a:pt x="1878106" y="0"/>
                </a:lnTo>
                <a:lnTo>
                  <a:pt x="2075329" y="17930"/>
                </a:lnTo>
                <a:lnTo>
                  <a:pt x="2200835" y="98612"/>
                </a:lnTo>
                <a:lnTo>
                  <a:pt x="2371165" y="125506"/>
                </a:lnTo>
                <a:lnTo>
                  <a:pt x="2631141" y="510988"/>
                </a:lnTo>
                <a:lnTo>
                  <a:pt x="2514600" y="645459"/>
                </a:lnTo>
                <a:lnTo>
                  <a:pt x="2308412" y="726141"/>
                </a:lnTo>
                <a:lnTo>
                  <a:pt x="2039471" y="654424"/>
                </a:lnTo>
                <a:lnTo>
                  <a:pt x="1743635" y="690283"/>
                </a:lnTo>
                <a:lnTo>
                  <a:pt x="1636059" y="1013012"/>
                </a:lnTo>
                <a:lnTo>
                  <a:pt x="1528482" y="1057835"/>
                </a:lnTo>
                <a:lnTo>
                  <a:pt x="1196788" y="1228165"/>
                </a:lnTo>
                <a:lnTo>
                  <a:pt x="990600" y="1246094"/>
                </a:lnTo>
                <a:lnTo>
                  <a:pt x="730624" y="1371600"/>
                </a:lnTo>
                <a:lnTo>
                  <a:pt x="551329" y="1488141"/>
                </a:lnTo>
                <a:lnTo>
                  <a:pt x="542365" y="1613647"/>
                </a:lnTo>
                <a:lnTo>
                  <a:pt x="31376" y="1685365"/>
                </a:lnTo>
                <a:lnTo>
                  <a:pt x="0" y="1102659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1174376" y="2819400"/>
            <a:ext cx="2474259" cy="1492624"/>
          </a:xfrm>
          <a:custGeom>
            <a:avLst/>
            <a:gdLst>
              <a:gd name="connsiteX0" fmla="*/ 0 w 2474259"/>
              <a:gd name="connsiteY0" fmla="*/ 1183341 h 1470212"/>
              <a:gd name="connsiteX1" fmla="*/ 0 w 2474259"/>
              <a:gd name="connsiteY1" fmla="*/ 1183341 h 1470212"/>
              <a:gd name="connsiteX2" fmla="*/ 519953 w 2474259"/>
              <a:gd name="connsiteY2" fmla="*/ 905435 h 1470212"/>
              <a:gd name="connsiteX3" fmla="*/ 905436 w 2474259"/>
              <a:gd name="connsiteY3" fmla="*/ 654423 h 1470212"/>
              <a:gd name="connsiteX4" fmla="*/ 1129553 w 2474259"/>
              <a:gd name="connsiteY4" fmla="*/ 412376 h 1470212"/>
              <a:gd name="connsiteX5" fmla="*/ 1344706 w 2474259"/>
              <a:gd name="connsiteY5" fmla="*/ 385482 h 1470212"/>
              <a:gd name="connsiteX6" fmla="*/ 1739153 w 2474259"/>
              <a:gd name="connsiteY6" fmla="*/ 116541 h 1470212"/>
              <a:gd name="connsiteX7" fmla="*/ 2017059 w 2474259"/>
              <a:gd name="connsiteY7" fmla="*/ 71717 h 1470212"/>
              <a:gd name="connsiteX8" fmla="*/ 2286000 w 2474259"/>
              <a:gd name="connsiteY8" fmla="*/ 0 h 1470212"/>
              <a:gd name="connsiteX9" fmla="*/ 2474259 w 2474259"/>
              <a:gd name="connsiteY9" fmla="*/ 215153 h 1470212"/>
              <a:gd name="connsiteX10" fmla="*/ 2277036 w 2474259"/>
              <a:gd name="connsiteY10" fmla="*/ 331694 h 1470212"/>
              <a:gd name="connsiteX11" fmla="*/ 2052918 w 2474259"/>
              <a:gd name="connsiteY11" fmla="*/ 421341 h 1470212"/>
              <a:gd name="connsiteX12" fmla="*/ 1783977 w 2474259"/>
              <a:gd name="connsiteY12" fmla="*/ 412376 h 1470212"/>
              <a:gd name="connsiteX13" fmla="*/ 1497106 w 2474259"/>
              <a:gd name="connsiteY13" fmla="*/ 618564 h 1470212"/>
              <a:gd name="connsiteX14" fmla="*/ 1255059 w 2474259"/>
              <a:gd name="connsiteY14" fmla="*/ 815788 h 1470212"/>
              <a:gd name="connsiteX15" fmla="*/ 941295 w 2474259"/>
              <a:gd name="connsiteY15" fmla="*/ 977153 h 1470212"/>
              <a:gd name="connsiteX16" fmla="*/ 564777 w 2474259"/>
              <a:gd name="connsiteY16" fmla="*/ 1129553 h 1470212"/>
              <a:gd name="connsiteX17" fmla="*/ 502024 w 2474259"/>
              <a:gd name="connsiteY17" fmla="*/ 1470212 h 1470212"/>
              <a:gd name="connsiteX18" fmla="*/ 502024 w 2474259"/>
              <a:gd name="connsiteY18" fmla="*/ 1470212 h 1470212"/>
              <a:gd name="connsiteX0" fmla="*/ 0 w 2474259"/>
              <a:gd name="connsiteY0" fmla="*/ 1205753 h 1492624"/>
              <a:gd name="connsiteX1" fmla="*/ 0 w 2474259"/>
              <a:gd name="connsiteY1" fmla="*/ 1205753 h 1492624"/>
              <a:gd name="connsiteX2" fmla="*/ 519953 w 2474259"/>
              <a:gd name="connsiteY2" fmla="*/ 927847 h 1492624"/>
              <a:gd name="connsiteX3" fmla="*/ 905436 w 2474259"/>
              <a:gd name="connsiteY3" fmla="*/ 676835 h 1492624"/>
              <a:gd name="connsiteX4" fmla="*/ 1129553 w 2474259"/>
              <a:gd name="connsiteY4" fmla="*/ 434788 h 1492624"/>
              <a:gd name="connsiteX5" fmla="*/ 1344706 w 2474259"/>
              <a:gd name="connsiteY5" fmla="*/ 407894 h 1492624"/>
              <a:gd name="connsiteX6" fmla="*/ 1739153 w 2474259"/>
              <a:gd name="connsiteY6" fmla="*/ 138953 h 1492624"/>
              <a:gd name="connsiteX7" fmla="*/ 2017059 w 2474259"/>
              <a:gd name="connsiteY7" fmla="*/ 94129 h 1492624"/>
              <a:gd name="connsiteX8" fmla="*/ 2330824 w 2474259"/>
              <a:gd name="connsiteY8" fmla="*/ 0 h 1492624"/>
              <a:gd name="connsiteX9" fmla="*/ 2474259 w 2474259"/>
              <a:gd name="connsiteY9" fmla="*/ 237565 h 1492624"/>
              <a:gd name="connsiteX10" fmla="*/ 2277036 w 2474259"/>
              <a:gd name="connsiteY10" fmla="*/ 354106 h 1492624"/>
              <a:gd name="connsiteX11" fmla="*/ 2052918 w 2474259"/>
              <a:gd name="connsiteY11" fmla="*/ 443753 h 1492624"/>
              <a:gd name="connsiteX12" fmla="*/ 1783977 w 2474259"/>
              <a:gd name="connsiteY12" fmla="*/ 434788 h 1492624"/>
              <a:gd name="connsiteX13" fmla="*/ 1497106 w 2474259"/>
              <a:gd name="connsiteY13" fmla="*/ 640976 h 1492624"/>
              <a:gd name="connsiteX14" fmla="*/ 1255059 w 2474259"/>
              <a:gd name="connsiteY14" fmla="*/ 838200 h 1492624"/>
              <a:gd name="connsiteX15" fmla="*/ 941295 w 2474259"/>
              <a:gd name="connsiteY15" fmla="*/ 999565 h 1492624"/>
              <a:gd name="connsiteX16" fmla="*/ 564777 w 2474259"/>
              <a:gd name="connsiteY16" fmla="*/ 1151965 h 1492624"/>
              <a:gd name="connsiteX17" fmla="*/ 502024 w 2474259"/>
              <a:gd name="connsiteY17" fmla="*/ 1492624 h 1492624"/>
              <a:gd name="connsiteX18" fmla="*/ 502024 w 2474259"/>
              <a:gd name="connsiteY18" fmla="*/ 1492624 h 149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474259" h="1492624">
                <a:moveTo>
                  <a:pt x="0" y="1205753"/>
                </a:moveTo>
                <a:lnTo>
                  <a:pt x="0" y="1205753"/>
                </a:lnTo>
                <a:lnTo>
                  <a:pt x="519953" y="927847"/>
                </a:lnTo>
                <a:lnTo>
                  <a:pt x="905436" y="676835"/>
                </a:lnTo>
                <a:lnTo>
                  <a:pt x="1129553" y="434788"/>
                </a:lnTo>
                <a:lnTo>
                  <a:pt x="1344706" y="407894"/>
                </a:lnTo>
                <a:lnTo>
                  <a:pt x="1739153" y="138953"/>
                </a:lnTo>
                <a:lnTo>
                  <a:pt x="2017059" y="94129"/>
                </a:lnTo>
                <a:lnTo>
                  <a:pt x="2330824" y="0"/>
                </a:lnTo>
                <a:lnTo>
                  <a:pt x="2474259" y="237565"/>
                </a:lnTo>
                <a:lnTo>
                  <a:pt x="2277036" y="354106"/>
                </a:lnTo>
                <a:lnTo>
                  <a:pt x="2052918" y="443753"/>
                </a:lnTo>
                <a:lnTo>
                  <a:pt x="1783977" y="434788"/>
                </a:lnTo>
                <a:lnTo>
                  <a:pt x="1497106" y="640976"/>
                </a:lnTo>
                <a:lnTo>
                  <a:pt x="1255059" y="838200"/>
                </a:lnTo>
                <a:lnTo>
                  <a:pt x="941295" y="999565"/>
                </a:lnTo>
                <a:lnTo>
                  <a:pt x="564777" y="1151965"/>
                </a:lnTo>
                <a:lnTo>
                  <a:pt x="502024" y="1492624"/>
                </a:lnTo>
                <a:lnTo>
                  <a:pt x="502024" y="1492624"/>
                </a:lnTo>
              </a:path>
            </a:pathLst>
          </a:cu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3630706" y="5262282"/>
            <a:ext cx="367553" cy="268942"/>
          </a:xfrm>
          <a:custGeom>
            <a:avLst/>
            <a:gdLst>
              <a:gd name="connsiteX0" fmla="*/ 80682 w 367553"/>
              <a:gd name="connsiteY0" fmla="*/ 0 h 268942"/>
              <a:gd name="connsiteX1" fmla="*/ 0 w 367553"/>
              <a:gd name="connsiteY1" fmla="*/ 143436 h 268942"/>
              <a:gd name="connsiteX2" fmla="*/ 62753 w 367553"/>
              <a:gd name="connsiteY2" fmla="*/ 215153 h 268942"/>
              <a:gd name="connsiteX3" fmla="*/ 215153 w 367553"/>
              <a:gd name="connsiteY3" fmla="*/ 268942 h 268942"/>
              <a:gd name="connsiteX4" fmla="*/ 331694 w 367553"/>
              <a:gd name="connsiteY4" fmla="*/ 215153 h 268942"/>
              <a:gd name="connsiteX5" fmla="*/ 367553 w 367553"/>
              <a:gd name="connsiteY5" fmla="*/ 161365 h 268942"/>
              <a:gd name="connsiteX6" fmla="*/ 367553 w 367553"/>
              <a:gd name="connsiteY6" fmla="*/ 161365 h 268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7553" h="268942">
                <a:moveTo>
                  <a:pt x="80682" y="0"/>
                </a:moveTo>
                <a:lnTo>
                  <a:pt x="0" y="143436"/>
                </a:lnTo>
                <a:lnTo>
                  <a:pt x="62753" y="215153"/>
                </a:lnTo>
                <a:lnTo>
                  <a:pt x="215153" y="268942"/>
                </a:lnTo>
                <a:lnTo>
                  <a:pt x="331694" y="215153"/>
                </a:lnTo>
                <a:lnTo>
                  <a:pt x="367553" y="161365"/>
                </a:lnTo>
                <a:lnTo>
                  <a:pt x="367553" y="161365"/>
                </a:lnTo>
              </a:path>
            </a:pathLst>
          </a:cu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/>
          <p:cNvSpPr/>
          <p:nvPr/>
        </p:nvSpPr>
        <p:spPr>
          <a:xfrm>
            <a:off x="6553200" y="403412"/>
            <a:ext cx="1792941" cy="4069976"/>
          </a:xfrm>
          <a:custGeom>
            <a:avLst/>
            <a:gdLst>
              <a:gd name="connsiteX0" fmla="*/ 1416424 w 1792941"/>
              <a:gd name="connsiteY0" fmla="*/ 206188 h 4069976"/>
              <a:gd name="connsiteX1" fmla="*/ 1712259 w 1792941"/>
              <a:gd name="connsiteY1" fmla="*/ 0 h 4069976"/>
              <a:gd name="connsiteX2" fmla="*/ 1792941 w 1792941"/>
              <a:gd name="connsiteY2" fmla="*/ 304800 h 4069976"/>
              <a:gd name="connsiteX3" fmla="*/ 1739153 w 1792941"/>
              <a:gd name="connsiteY3" fmla="*/ 528917 h 4069976"/>
              <a:gd name="connsiteX4" fmla="*/ 1730188 w 1792941"/>
              <a:gd name="connsiteY4" fmla="*/ 833717 h 4069976"/>
              <a:gd name="connsiteX5" fmla="*/ 1694329 w 1792941"/>
              <a:gd name="connsiteY5" fmla="*/ 914400 h 4069976"/>
              <a:gd name="connsiteX6" fmla="*/ 1550894 w 1792941"/>
              <a:gd name="connsiteY6" fmla="*/ 1138517 h 4069976"/>
              <a:gd name="connsiteX7" fmla="*/ 1398494 w 1792941"/>
              <a:gd name="connsiteY7" fmla="*/ 1344706 h 4069976"/>
              <a:gd name="connsiteX8" fmla="*/ 1362635 w 1792941"/>
              <a:gd name="connsiteY8" fmla="*/ 1577788 h 4069976"/>
              <a:gd name="connsiteX9" fmla="*/ 1272988 w 1792941"/>
              <a:gd name="connsiteY9" fmla="*/ 1855694 h 4069976"/>
              <a:gd name="connsiteX10" fmla="*/ 1156447 w 1792941"/>
              <a:gd name="connsiteY10" fmla="*/ 2178423 h 4069976"/>
              <a:gd name="connsiteX11" fmla="*/ 995082 w 1792941"/>
              <a:gd name="connsiteY11" fmla="*/ 2492188 h 4069976"/>
              <a:gd name="connsiteX12" fmla="*/ 582706 w 1792941"/>
              <a:gd name="connsiteY12" fmla="*/ 2814917 h 4069976"/>
              <a:gd name="connsiteX13" fmla="*/ 475129 w 1792941"/>
              <a:gd name="connsiteY13" fmla="*/ 3146612 h 4069976"/>
              <a:gd name="connsiteX14" fmla="*/ 475129 w 1792941"/>
              <a:gd name="connsiteY14" fmla="*/ 3433482 h 4069976"/>
              <a:gd name="connsiteX15" fmla="*/ 636494 w 1792941"/>
              <a:gd name="connsiteY15" fmla="*/ 3558988 h 4069976"/>
              <a:gd name="connsiteX16" fmla="*/ 806824 w 1792941"/>
              <a:gd name="connsiteY16" fmla="*/ 3765176 h 4069976"/>
              <a:gd name="connsiteX17" fmla="*/ 941294 w 1792941"/>
              <a:gd name="connsiteY17" fmla="*/ 3899647 h 4069976"/>
              <a:gd name="connsiteX18" fmla="*/ 439271 w 1792941"/>
              <a:gd name="connsiteY18" fmla="*/ 4069976 h 4069976"/>
              <a:gd name="connsiteX19" fmla="*/ 376518 w 1792941"/>
              <a:gd name="connsiteY19" fmla="*/ 3792070 h 4069976"/>
              <a:gd name="connsiteX20" fmla="*/ 251012 w 1792941"/>
              <a:gd name="connsiteY20" fmla="*/ 3594847 h 4069976"/>
              <a:gd name="connsiteX21" fmla="*/ 134471 w 1792941"/>
              <a:gd name="connsiteY21" fmla="*/ 3505200 h 4069976"/>
              <a:gd name="connsiteX22" fmla="*/ 188259 w 1792941"/>
              <a:gd name="connsiteY22" fmla="*/ 3316941 h 4069976"/>
              <a:gd name="connsiteX23" fmla="*/ 152400 w 1792941"/>
              <a:gd name="connsiteY23" fmla="*/ 3048000 h 4069976"/>
              <a:gd name="connsiteX24" fmla="*/ 35859 w 1792941"/>
              <a:gd name="connsiteY24" fmla="*/ 2913529 h 4069976"/>
              <a:gd name="connsiteX25" fmla="*/ 0 w 1792941"/>
              <a:gd name="connsiteY25" fmla="*/ 2635623 h 4069976"/>
              <a:gd name="connsiteX26" fmla="*/ 62753 w 1792941"/>
              <a:gd name="connsiteY26" fmla="*/ 2393576 h 4069976"/>
              <a:gd name="connsiteX27" fmla="*/ 251012 w 1792941"/>
              <a:gd name="connsiteY27" fmla="*/ 2232212 h 4069976"/>
              <a:gd name="connsiteX28" fmla="*/ 367553 w 1792941"/>
              <a:gd name="connsiteY28" fmla="*/ 2061882 h 4069976"/>
              <a:gd name="connsiteX29" fmla="*/ 358588 w 1792941"/>
              <a:gd name="connsiteY29" fmla="*/ 1837764 h 4069976"/>
              <a:gd name="connsiteX30" fmla="*/ 457200 w 1792941"/>
              <a:gd name="connsiteY30" fmla="*/ 1667435 h 4069976"/>
              <a:gd name="connsiteX31" fmla="*/ 708212 w 1792941"/>
              <a:gd name="connsiteY31" fmla="*/ 1541929 h 4069976"/>
              <a:gd name="connsiteX32" fmla="*/ 851647 w 1792941"/>
              <a:gd name="connsiteY32" fmla="*/ 1407459 h 4069976"/>
              <a:gd name="connsiteX33" fmla="*/ 797859 w 1792941"/>
              <a:gd name="connsiteY33" fmla="*/ 1264023 h 4069976"/>
              <a:gd name="connsiteX34" fmla="*/ 1048871 w 1792941"/>
              <a:gd name="connsiteY34" fmla="*/ 1066800 h 4069976"/>
              <a:gd name="connsiteX35" fmla="*/ 1237129 w 1792941"/>
              <a:gd name="connsiteY35" fmla="*/ 770964 h 4069976"/>
              <a:gd name="connsiteX36" fmla="*/ 1353671 w 1792941"/>
              <a:gd name="connsiteY36" fmla="*/ 502023 h 4069976"/>
              <a:gd name="connsiteX37" fmla="*/ 1461247 w 1792941"/>
              <a:gd name="connsiteY37" fmla="*/ 179294 h 4069976"/>
              <a:gd name="connsiteX38" fmla="*/ 1461247 w 1792941"/>
              <a:gd name="connsiteY38" fmla="*/ 179294 h 4069976"/>
              <a:gd name="connsiteX0" fmla="*/ 1416424 w 1792941"/>
              <a:gd name="connsiteY0" fmla="*/ 206188 h 4069976"/>
              <a:gd name="connsiteX1" fmla="*/ 1712259 w 1792941"/>
              <a:gd name="connsiteY1" fmla="*/ 0 h 4069976"/>
              <a:gd name="connsiteX2" fmla="*/ 1792941 w 1792941"/>
              <a:gd name="connsiteY2" fmla="*/ 304800 h 4069976"/>
              <a:gd name="connsiteX3" fmla="*/ 1739153 w 1792941"/>
              <a:gd name="connsiteY3" fmla="*/ 528917 h 4069976"/>
              <a:gd name="connsiteX4" fmla="*/ 1730188 w 1792941"/>
              <a:gd name="connsiteY4" fmla="*/ 833717 h 4069976"/>
              <a:gd name="connsiteX5" fmla="*/ 1694329 w 1792941"/>
              <a:gd name="connsiteY5" fmla="*/ 914400 h 4069976"/>
              <a:gd name="connsiteX6" fmla="*/ 1550894 w 1792941"/>
              <a:gd name="connsiteY6" fmla="*/ 1138517 h 4069976"/>
              <a:gd name="connsiteX7" fmla="*/ 1398494 w 1792941"/>
              <a:gd name="connsiteY7" fmla="*/ 1344706 h 4069976"/>
              <a:gd name="connsiteX8" fmla="*/ 1362635 w 1792941"/>
              <a:gd name="connsiteY8" fmla="*/ 1577788 h 4069976"/>
              <a:gd name="connsiteX9" fmla="*/ 1272988 w 1792941"/>
              <a:gd name="connsiteY9" fmla="*/ 1855694 h 4069976"/>
              <a:gd name="connsiteX10" fmla="*/ 1156447 w 1792941"/>
              <a:gd name="connsiteY10" fmla="*/ 2178423 h 4069976"/>
              <a:gd name="connsiteX11" fmla="*/ 995082 w 1792941"/>
              <a:gd name="connsiteY11" fmla="*/ 2492188 h 4069976"/>
              <a:gd name="connsiteX12" fmla="*/ 582706 w 1792941"/>
              <a:gd name="connsiteY12" fmla="*/ 2814917 h 4069976"/>
              <a:gd name="connsiteX13" fmla="*/ 475129 w 1792941"/>
              <a:gd name="connsiteY13" fmla="*/ 3146612 h 4069976"/>
              <a:gd name="connsiteX14" fmla="*/ 475129 w 1792941"/>
              <a:gd name="connsiteY14" fmla="*/ 3433482 h 4069976"/>
              <a:gd name="connsiteX15" fmla="*/ 636494 w 1792941"/>
              <a:gd name="connsiteY15" fmla="*/ 3558988 h 4069976"/>
              <a:gd name="connsiteX16" fmla="*/ 806824 w 1792941"/>
              <a:gd name="connsiteY16" fmla="*/ 3765176 h 4069976"/>
              <a:gd name="connsiteX17" fmla="*/ 941294 w 1792941"/>
              <a:gd name="connsiteY17" fmla="*/ 3899647 h 4069976"/>
              <a:gd name="connsiteX18" fmla="*/ 439271 w 1792941"/>
              <a:gd name="connsiteY18" fmla="*/ 4069976 h 4069976"/>
              <a:gd name="connsiteX19" fmla="*/ 376518 w 1792941"/>
              <a:gd name="connsiteY19" fmla="*/ 3792070 h 4069976"/>
              <a:gd name="connsiteX20" fmla="*/ 251012 w 1792941"/>
              <a:gd name="connsiteY20" fmla="*/ 3594847 h 4069976"/>
              <a:gd name="connsiteX21" fmla="*/ 134471 w 1792941"/>
              <a:gd name="connsiteY21" fmla="*/ 3505200 h 4069976"/>
              <a:gd name="connsiteX22" fmla="*/ 188259 w 1792941"/>
              <a:gd name="connsiteY22" fmla="*/ 3316941 h 4069976"/>
              <a:gd name="connsiteX23" fmla="*/ 152400 w 1792941"/>
              <a:gd name="connsiteY23" fmla="*/ 3048000 h 4069976"/>
              <a:gd name="connsiteX24" fmla="*/ 35859 w 1792941"/>
              <a:gd name="connsiteY24" fmla="*/ 2913529 h 4069976"/>
              <a:gd name="connsiteX25" fmla="*/ 0 w 1792941"/>
              <a:gd name="connsiteY25" fmla="*/ 2635623 h 4069976"/>
              <a:gd name="connsiteX26" fmla="*/ 62753 w 1792941"/>
              <a:gd name="connsiteY26" fmla="*/ 2393576 h 4069976"/>
              <a:gd name="connsiteX27" fmla="*/ 251012 w 1792941"/>
              <a:gd name="connsiteY27" fmla="*/ 2232212 h 4069976"/>
              <a:gd name="connsiteX28" fmla="*/ 367553 w 1792941"/>
              <a:gd name="connsiteY28" fmla="*/ 2061882 h 4069976"/>
              <a:gd name="connsiteX29" fmla="*/ 358588 w 1792941"/>
              <a:gd name="connsiteY29" fmla="*/ 1837764 h 4069976"/>
              <a:gd name="connsiteX30" fmla="*/ 304800 w 1792941"/>
              <a:gd name="connsiteY30" fmla="*/ 1196788 h 4069976"/>
              <a:gd name="connsiteX31" fmla="*/ 708212 w 1792941"/>
              <a:gd name="connsiteY31" fmla="*/ 1541929 h 4069976"/>
              <a:gd name="connsiteX32" fmla="*/ 851647 w 1792941"/>
              <a:gd name="connsiteY32" fmla="*/ 1407459 h 4069976"/>
              <a:gd name="connsiteX33" fmla="*/ 797859 w 1792941"/>
              <a:gd name="connsiteY33" fmla="*/ 1264023 h 4069976"/>
              <a:gd name="connsiteX34" fmla="*/ 1048871 w 1792941"/>
              <a:gd name="connsiteY34" fmla="*/ 1066800 h 4069976"/>
              <a:gd name="connsiteX35" fmla="*/ 1237129 w 1792941"/>
              <a:gd name="connsiteY35" fmla="*/ 770964 h 4069976"/>
              <a:gd name="connsiteX36" fmla="*/ 1353671 w 1792941"/>
              <a:gd name="connsiteY36" fmla="*/ 502023 h 4069976"/>
              <a:gd name="connsiteX37" fmla="*/ 1461247 w 1792941"/>
              <a:gd name="connsiteY37" fmla="*/ 179294 h 4069976"/>
              <a:gd name="connsiteX38" fmla="*/ 1461247 w 1792941"/>
              <a:gd name="connsiteY38" fmla="*/ 179294 h 4069976"/>
              <a:gd name="connsiteX0" fmla="*/ 1416424 w 1792941"/>
              <a:gd name="connsiteY0" fmla="*/ 206188 h 4069976"/>
              <a:gd name="connsiteX1" fmla="*/ 1712259 w 1792941"/>
              <a:gd name="connsiteY1" fmla="*/ 0 h 4069976"/>
              <a:gd name="connsiteX2" fmla="*/ 1792941 w 1792941"/>
              <a:gd name="connsiteY2" fmla="*/ 304800 h 4069976"/>
              <a:gd name="connsiteX3" fmla="*/ 1739153 w 1792941"/>
              <a:gd name="connsiteY3" fmla="*/ 528917 h 4069976"/>
              <a:gd name="connsiteX4" fmla="*/ 1730188 w 1792941"/>
              <a:gd name="connsiteY4" fmla="*/ 833717 h 4069976"/>
              <a:gd name="connsiteX5" fmla="*/ 1694329 w 1792941"/>
              <a:gd name="connsiteY5" fmla="*/ 914400 h 4069976"/>
              <a:gd name="connsiteX6" fmla="*/ 1550894 w 1792941"/>
              <a:gd name="connsiteY6" fmla="*/ 1138517 h 4069976"/>
              <a:gd name="connsiteX7" fmla="*/ 1398494 w 1792941"/>
              <a:gd name="connsiteY7" fmla="*/ 1344706 h 4069976"/>
              <a:gd name="connsiteX8" fmla="*/ 1362635 w 1792941"/>
              <a:gd name="connsiteY8" fmla="*/ 1577788 h 4069976"/>
              <a:gd name="connsiteX9" fmla="*/ 1272988 w 1792941"/>
              <a:gd name="connsiteY9" fmla="*/ 1855694 h 4069976"/>
              <a:gd name="connsiteX10" fmla="*/ 1156447 w 1792941"/>
              <a:gd name="connsiteY10" fmla="*/ 2178423 h 4069976"/>
              <a:gd name="connsiteX11" fmla="*/ 995082 w 1792941"/>
              <a:gd name="connsiteY11" fmla="*/ 2492188 h 4069976"/>
              <a:gd name="connsiteX12" fmla="*/ 582706 w 1792941"/>
              <a:gd name="connsiteY12" fmla="*/ 2814917 h 4069976"/>
              <a:gd name="connsiteX13" fmla="*/ 475129 w 1792941"/>
              <a:gd name="connsiteY13" fmla="*/ 3146612 h 4069976"/>
              <a:gd name="connsiteX14" fmla="*/ 475129 w 1792941"/>
              <a:gd name="connsiteY14" fmla="*/ 3433482 h 4069976"/>
              <a:gd name="connsiteX15" fmla="*/ 636494 w 1792941"/>
              <a:gd name="connsiteY15" fmla="*/ 3558988 h 4069976"/>
              <a:gd name="connsiteX16" fmla="*/ 806824 w 1792941"/>
              <a:gd name="connsiteY16" fmla="*/ 3765176 h 4069976"/>
              <a:gd name="connsiteX17" fmla="*/ 941294 w 1792941"/>
              <a:gd name="connsiteY17" fmla="*/ 3899647 h 4069976"/>
              <a:gd name="connsiteX18" fmla="*/ 439271 w 1792941"/>
              <a:gd name="connsiteY18" fmla="*/ 4069976 h 4069976"/>
              <a:gd name="connsiteX19" fmla="*/ 376518 w 1792941"/>
              <a:gd name="connsiteY19" fmla="*/ 3792070 h 4069976"/>
              <a:gd name="connsiteX20" fmla="*/ 251012 w 1792941"/>
              <a:gd name="connsiteY20" fmla="*/ 3594847 h 4069976"/>
              <a:gd name="connsiteX21" fmla="*/ 134471 w 1792941"/>
              <a:gd name="connsiteY21" fmla="*/ 3505200 h 4069976"/>
              <a:gd name="connsiteX22" fmla="*/ 188259 w 1792941"/>
              <a:gd name="connsiteY22" fmla="*/ 3316941 h 4069976"/>
              <a:gd name="connsiteX23" fmla="*/ 152400 w 1792941"/>
              <a:gd name="connsiteY23" fmla="*/ 3048000 h 4069976"/>
              <a:gd name="connsiteX24" fmla="*/ 35859 w 1792941"/>
              <a:gd name="connsiteY24" fmla="*/ 2913529 h 4069976"/>
              <a:gd name="connsiteX25" fmla="*/ 0 w 1792941"/>
              <a:gd name="connsiteY25" fmla="*/ 2635623 h 4069976"/>
              <a:gd name="connsiteX26" fmla="*/ 62753 w 1792941"/>
              <a:gd name="connsiteY26" fmla="*/ 2393576 h 4069976"/>
              <a:gd name="connsiteX27" fmla="*/ 251012 w 1792941"/>
              <a:gd name="connsiteY27" fmla="*/ 2232212 h 4069976"/>
              <a:gd name="connsiteX28" fmla="*/ 367553 w 1792941"/>
              <a:gd name="connsiteY28" fmla="*/ 2061882 h 4069976"/>
              <a:gd name="connsiteX29" fmla="*/ 358588 w 1792941"/>
              <a:gd name="connsiteY29" fmla="*/ 1837764 h 4069976"/>
              <a:gd name="connsiteX30" fmla="*/ 304800 w 1792941"/>
              <a:gd name="connsiteY30" fmla="*/ 1196788 h 4069976"/>
              <a:gd name="connsiteX31" fmla="*/ 708212 w 1792941"/>
              <a:gd name="connsiteY31" fmla="*/ 1541929 h 4069976"/>
              <a:gd name="connsiteX32" fmla="*/ 851647 w 1792941"/>
              <a:gd name="connsiteY32" fmla="*/ 1407459 h 4069976"/>
              <a:gd name="connsiteX33" fmla="*/ 797859 w 1792941"/>
              <a:gd name="connsiteY33" fmla="*/ 1264023 h 4069976"/>
              <a:gd name="connsiteX34" fmla="*/ 1048871 w 1792941"/>
              <a:gd name="connsiteY34" fmla="*/ 1066800 h 4069976"/>
              <a:gd name="connsiteX35" fmla="*/ 1237129 w 1792941"/>
              <a:gd name="connsiteY35" fmla="*/ 770964 h 4069976"/>
              <a:gd name="connsiteX36" fmla="*/ 1353671 w 1792941"/>
              <a:gd name="connsiteY36" fmla="*/ 502023 h 4069976"/>
              <a:gd name="connsiteX37" fmla="*/ 1461247 w 1792941"/>
              <a:gd name="connsiteY37" fmla="*/ 179294 h 4069976"/>
              <a:gd name="connsiteX38" fmla="*/ 1461247 w 1792941"/>
              <a:gd name="connsiteY38" fmla="*/ 179294 h 4069976"/>
              <a:gd name="connsiteX0" fmla="*/ 1416424 w 1792941"/>
              <a:gd name="connsiteY0" fmla="*/ 206188 h 4069976"/>
              <a:gd name="connsiteX1" fmla="*/ 1712259 w 1792941"/>
              <a:gd name="connsiteY1" fmla="*/ 0 h 4069976"/>
              <a:gd name="connsiteX2" fmla="*/ 1792941 w 1792941"/>
              <a:gd name="connsiteY2" fmla="*/ 304800 h 4069976"/>
              <a:gd name="connsiteX3" fmla="*/ 1739153 w 1792941"/>
              <a:gd name="connsiteY3" fmla="*/ 528917 h 4069976"/>
              <a:gd name="connsiteX4" fmla="*/ 1730188 w 1792941"/>
              <a:gd name="connsiteY4" fmla="*/ 833717 h 4069976"/>
              <a:gd name="connsiteX5" fmla="*/ 1694329 w 1792941"/>
              <a:gd name="connsiteY5" fmla="*/ 914400 h 4069976"/>
              <a:gd name="connsiteX6" fmla="*/ 1550894 w 1792941"/>
              <a:gd name="connsiteY6" fmla="*/ 1138517 h 4069976"/>
              <a:gd name="connsiteX7" fmla="*/ 1398494 w 1792941"/>
              <a:gd name="connsiteY7" fmla="*/ 1344706 h 4069976"/>
              <a:gd name="connsiteX8" fmla="*/ 1362635 w 1792941"/>
              <a:gd name="connsiteY8" fmla="*/ 1577788 h 4069976"/>
              <a:gd name="connsiteX9" fmla="*/ 1272988 w 1792941"/>
              <a:gd name="connsiteY9" fmla="*/ 1855694 h 4069976"/>
              <a:gd name="connsiteX10" fmla="*/ 1156447 w 1792941"/>
              <a:gd name="connsiteY10" fmla="*/ 2178423 h 4069976"/>
              <a:gd name="connsiteX11" fmla="*/ 995082 w 1792941"/>
              <a:gd name="connsiteY11" fmla="*/ 2492188 h 4069976"/>
              <a:gd name="connsiteX12" fmla="*/ 582706 w 1792941"/>
              <a:gd name="connsiteY12" fmla="*/ 2814917 h 4069976"/>
              <a:gd name="connsiteX13" fmla="*/ 475129 w 1792941"/>
              <a:gd name="connsiteY13" fmla="*/ 3146612 h 4069976"/>
              <a:gd name="connsiteX14" fmla="*/ 475129 w 1792941"/>
              <a:gd name="connsiteY14" fmla="*/ 3433482 h 4069976"/>
              <a:gd name="connsiteX15" fmla="*/ 636494 w 1792941"/>
              <a:gd name="connsiteY15" fmla="*/ 3558988 h 4069976"/>
              <a:gd name="connsiteX16" fmla="*/ 806824 w 1792941"/>
              <a:gd name="connsiteY16" fmla="*/ 3765176 h 4069976"/>
              <a:gd name="connsiteX17" fmla="*/ 941294 w 1792941"/>
              <a:gd name="connsiteY17" fmla="*/ 3899647 h 4069976"/>
              <a:gd name="connsiteX18" fmla="*/ 439271 w 1792941"/>
              <a:gd name="connsiteY18" fmla="*/ 4069976 h 4069976"/>
              <a:gd name="connsiteX19" fmla="*/ 376518 w 1792941"/>
              <a:gd name="connsiteY19" fmla="*/ 3792070 h 4069976"/>
              <a:gd name="connsiteX20" fmla="*/ 251012 w 1792941"/>
              <a:gd name="connsiteY20" fmla="*/ 3594847 h 4069976"/>
              <a:gd name="connsiteX21" fmla="*/ 134471 w 1792941"/>
              <a:gd name="connsiteY21" fmla="*/ 3505200 h 4069976"/>
              <a:gd name="connsiteX22" fmla="*/ 188259 w 1792941"/>
              <a:gd name="connsiteY22" fmla="*/ 3316941 h 4069976"/>
              <a:gd name="connsiteX23" fmla="*/ 152400 w 1792941"/>
              <a:gd name="connsiteY23" fmla="*/ 3048000 h 4069976"/>
              <a:gd name="connsiteX24" fmla="*/ 35859 w 1792941"/>
              <a:gd name="connsiteY24" fmla="*/ 2913529 h 4069976"/>
              <a:gd name="connsiteX25" fmla="*/ 0 w 1792941"/>
              <a:gd name="connsiteY25" fmla="*/ 2635623 h 4069976"/>
              <a:gd name="connsiteX26" fmla="*/ 62753 w 1792941"/>
              <a:gd name="connsiteY26" fmla="*/ 2393576 h 4069976"/>
              <a:gd name="connsiteX27" fmla="*/ 251012 w 1792941"/>
              <a:gd name="connsiteY27" fmla="*/ 2232212 h 4069976"/>
              <a:gd name="connsiteX28" fmla="*/ 367553 w 1792941"/>
              <a:gd name="connsiteY28" fmla="*/ 2061882 h 4069976"/>
              <a:gd name="connsiteX29" fmla="*/ 358588 w 1792941"/>
              <a:gd name="connsiteY29" fmla="*/ 1837764 h 4069976"/>
              <a:gd name="connsiteX30" fmla="*/ 304800 w 1792941"/>
              <a:gd name="connsiteY30" fmla="*/ 1196788 h 4069976"/>
              <a:gd name="connsiteX31" fmla="*/ 708212 w 1792941"/>
              <a:gd name="connsiteY31" fmla="*/ 1541929 h 4069976"/>
              <a:gd name="connsiteX32" fmla="*/ 851647 w 1792941"/>
              <a:gd name="connsiteY32" fmla="*/ 1407459 h 4069976"/>
              <a:gd name="connsiteX33" fmla="*/ 797859 w 1792941"/>
              <a:gd name="connsiteY33" fmla="*/ 1264023 h 4069976"/>
              <a:gd name="connsiteX34" fmla="*/ 1048871 w 1792941"/>
              <a:gd name="connsiteY34" fmla="*/ 1066800 h 4069976"/>
              <a:gd name="connsiteX35" fmla="*/ 1237129 w 1792941"/>
              <a:gd name="connsiteY35" fmla="*/ 770964 h 4069976"/>
              <a:gd name="connsiteX36" fmla="*/ 1353671 w 1792941"/>
              <a:gd name="connsiteY36" fmla="*/ 502023 h 4069976"/>
              <a:gd name="connsiteX37" fmla="*/ 1461247 w 1792941"/>
              <a:gd name="connsiteY37" fmla="*/ 179294 h 4069976"/>
              <a:gd name="connsiteX38" fmla="*/ 1461247 w 1792941"/>
              <a:gd name="connsiteY38" fmla="*/ 179294 h 4069976"/>
              <a:gd name="connsiteX0" fmla="*/ 1416424 w 1792941"/>
              <a:gd name="connsiteY0" fmla="*/ 206188 h 4069976"/>
              <a:gd name="connsiteX1" fmla="*/ 1712259 w 1792941"/>
              <a:gd name="connsiteY1" fmla="*/ 0 h 4069976"/>
              <a:gd name="connsiteX2" fmla="*/ 1792941 w 1792941"/>
              <a:gd name="connsiteY2" fmla="*/ 304800 h 4069976"/>
              <a:gd name="connsiteX3" fmla="*/ 1739153 w 1792941"/>
              <a:gd name="connsiteY3" fmla="*/ 528917 h 4069976"/>
              <a:gd name="connsiteX4" fmla="*/ 1730188 w 1792941"/>
              <a:gd name="connsiteY4" fmla="*/ 833717 h 4069976"/>
              <a:gd name="connsiteX5" fmla="*/ 1694329 w 1792941"/>
              <a:gd name="connsiteY5" fmla="*/ 914400 h 4069976"/>
              <a:gd name="connsiteX6" fmla="*/ 1550894 w 1792941"/>
              <a:gd name="connsiteY6" fmla="*/ 1138517 h 4069976"/>
              <a:gd name="connsiteX7" fmla="*/ 1398494 w 1792941"/>
              <a:gd name="connsiteY7" fmla="*/ 1344706 h 4069976"/>
              <a:gd name="connsiteX8" fmla="*/ 1362635 w 1792941"/>
              <a:gd name="connsiteY8" fmla="*/ 1577788 h 4069976"/>
              <a:gd name="connsiteX9" fmla="*/ 1272988 w 1792941"/>
              <a:gd name="connsiteY9" fmla="*/ 1855694 h 4069976"/>
              <a:gd name="connsiteX10" fmla="*/ 1156447 w 1792941"/>
              <a:gd name="connsiteY10" fmla="*/ 2178423 h 4069976"/>
              <a:gd name="connsiteX11" fmla="*/ 995082 w 1792941"/>
              <a:gd name="connsiteY11" fmla="*/ 2492188 h 4069976"/>
              <a:gd name="connsiteX12" fmla="*/ 582706 w 1792941"/>
              <a:gd name="connsiteY12" fmla="*/ 2814917 h 4069976"/>
              <a:gd name="connsiteX13" fmla="*/ 475129 w 1792941"/>
              <a:gd name="connsiteY13" fmla="*/ 3146612 h 4069976"/>
              <a:gd name="connsiteX14" fmla="*/ 475129 w 1792941"/>
              <a:gd name="connsiteY14" fmla="*/ 3433482 h 4069976"/>
              <a:gd name="connsiteX15" fmla="*/ 636494 w 1792941"/>
              <a:gd name="connsiteY15" fmla="*/ 3558988 h 4069976"/>
              <a:gd name="connsiteX16" fmla="*/ 806824 w 1792941"/>
              <a:gd name="connsiteY16" fmla="*/ 3765176 h 4069976"/>
              <a:gd name="connsiteX17" fmla="*/ 941294 w 1792941"/>
              <a:gd name="connsiteY17" fmla="*/ 3899647 h 4069976"/>
              <a:gd name="connsiteX18" fmla="*/ 439271 w 1792941"/>
              <a:gd name="connsiteY18" fmla="*/ 4069976 h 4069976"/>
              <a:gd name="connsiteX19" fmla="*/ 376518 w 1792941"/>
              <a:gd name="connsiteY19" fmla="*/ 3792070 h 4069976"/>
              <a:gd name="connsiteX20" fmla="*/ 251012 w 1792941"/>
              <a:gd name="connsiteY20" fmla="*/ 3594847 h 4069976"/>
              <a:gd name="connsiteX21" fmla="*/ 134471 w 1792941"/>
              <a:gd name="connsiteY21" fmla="*/ 3505200 h 4069976"/>
              <a:gd name="connsiteX22" fmla="*/ 188259 w 1792941"/>
              <a:gd name="connsiteY22" fmla="*/ 3316941 h 4069976"/>
              <a:gd name="connsiteX23" fmla="*/ 152400 w 1792941"/>
              <a:gd name="connsiteY23" fmla="*/ 3048000 h 4069976"/>
              <a:gd name="connsiteX24" fmla="*/ 35859 w 1792941"/>
              <a:gd name="connsiteY24" fmla="*/ 2913529 h 4069976"/>
              <a:gd name="connsiteX25" fmla="*/ 0 w 1792941"/>
              <a:gd name="connsiteY25" fmla="*/ 2635623 h 4069976"/>
              <a:gd name="connsiteX26" fmla="*/ 62753 w 1792941"/>
              <a:gd name="connsiteY26" fmla="*/ 2393576 h 4069976"/>
              <a:gd name="connsiteX27" fmla="*/ 251012 w 1792941"/>
              <a:gd name="connsiteY27" fmla="*/ 2232212 h 4069976"/>
              <a:gd name="connsiteX28" fmla="*/ 367553 w 1792941"/>
              <a:gd name="connsiteY28" fmla="*/ 2061882 h 4069976"/>
              <a:gd name="connsiteX29" fmla="*/ 358588 w 1792941"/>
              <a:gd name="connsiteY29" fmla="*/ 1837764 h 4069976"/>
              <a:gd name="connsiteX30" fmla="*/ 304800 w 1792941"/>
              <a:gd name="connsiteY30" fmla="*/ 1196788 h 4069976"/>
              <a:gd name="connsiteX31" fmla="*/ 533400 w 1792941"/>
              <a:gd name="connsiteY31" fmla="*/ 1653988 h 4069976"/>
              <a:gd name="connsiteX32" fmla="*/ 708212 w 1792941"/>
              <a:gd name="connsiteY32" fmla="*/ 1541929 h 4069976"/>
              <a:gd name="connsiteX33" fmla="*/ 851647 w 1792941"/>
              <a:gd name="connsiteY33" fmla="*/ 1407459 h 4069976"/>
              <a:gd name="connsiteX34" fmla="*/ 797859 w 1792941"/>
              <a:gd name="connsiteY34" fmla="*/ 1264023 h 4069976"/>
              <a:gd name="connsiteX35" fmla="*/ 1048871 w 1792941"/>
              <a:gd name="connsiteY35" fmla="*/ 1066800 h 4069976"/>
              <a:gd name="connsiteX36" fmla="*/ 1237129 w 1792941"/>
              <a:gd name="connsiteY36" fmla="*/ 770964 h 4069976"/>
              <a:gd name="connsiteX37" fmla="*/ 1353671 w 1792941"/>
              <a:gd name="connsiteY37" fmla="*/ 502023 h 4069976"/>
              <a:gd name="connsiteX38" fmla="*/ 1461247 w 1792941"/>
              <a:gd name="connsiteY38" fmla="*/ 179294 h 4069976"/>
              <a:gd name="connsiteX39" fmla="*/ 1461247 w 1792941"/>
              <a:gd name="connsiteY39" fmla="*/ 179294 h 4069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2941" h="4069976">
                <a:moveTo>
                  <a:pt x="1416424" y="206188"/>
                </a:moveTo>
                <a:lnTo>
                  <a:pt x="1712259" y="0"/>
                </a:lnTo>
                <a:lnTo>
                  <a:pt x="1792941" y="304800"/>
                </a:lnTo>
                <a:lnTo>
                  <a:pt x="1739153" y="528917"/>
                </a:lnTo>
                <a:lnTo>
                  <a:pt x="1730188" y="833717"/>
                </a:lnTo>
                <a:lnTo>
                  <a:pt x="1694329" y="914400"/>
                </a:lnTo>
                <a:lnTo>
                  <a:pt x="1550894" y="1138517"/>
                </a:lnTo>
                <a:lnTo>
                  <a:pt x="1398494" y="1344706"/>
                </a:lnTo>
                <a:lnTo>
                  <a:pt x="1362635" y="1577788"/>
                </a:lnTo>
                <a:lnTo>
                  <a:pt x="1272988" y="1855694"/>
                </a:lnTo>
                <a:lnTo>
                  <a:pt x="1156447" y="2178423"/>
                </a:lnTo>
                <a:lnTo>
                  <a:pt x="995082" y="2492188"/>
                </a:lnTo>
                <a:lnTo>
                  <a:pt x="582706" y="2814917"/>
                </a:lnTo>
                <a:lnTo>
                  <a:pt x="475129" y="3146612"/>
                </a:lnTo>
                <a:lnTo>
                  <a:pt x="475129" y="3433482"/>
                </a:lnTo>
                <a:lnTo>
                  <a:pt x="636494" y="3558988"/>
                </a:lnTo>
                <a:lnTo>
                  <a:pt x="806824" y="3765176"/>
                </a:lnTo>
                <a:lnTo>
                  <a:pt x="941294" y="3899647"/>
                </a:lnTo>
                <a:lnTo>
                  <a:pt x="439271" y="4069976"/>
                </a:lnTo>
                <a:lnTo>
                  <a:pt x="376518" y="3792070"/>
                </a:lnTo>
                <a:lnTo>
                  <a:pt x="251012" y="3594847"/>
                </a:lnTo>
                <a:lnTo>
                  <a:pt x="134471" y="3505200"/>
                </a:lnTo>
                <a:lnTo>
                  <a:pt x="188259" y="3316941"/>
                </a:lnTo>
                <a:lnTo>
                  <a:pt x="152400" y="3048000"/>
                </a:lnTo>
                <a:lnTo>
                  <a:pt x="35859" y="2913529"/>
                </a:lnTo>
                <a:lnTo>
                  <a:pt x="0" y="2635623"/>
                </a:lnTo>
                <a:lnTo>
                  <a:pt x="62753" y="2393576"/>
                </a:lnTo>
                <a:lnTo>
                  <a:pt x="251012" y="2232212"/>
                </a:lnTo>
                <a:lnTo>
                  <a:pt x="367553" y="2061882"/>
                </a:lnTo>
                <a:lnTo>
                  <a:pt x="358588" y="1837764"/>
                </a:lnTo>
                <a:cubicBezTo>
                  <a:pt x="340659" y="1624105"/>
                  <a:pt x="242047" y="1428376"/>
                  <a:pt x="304800" y="1196788"/>
                </a:cubicBezTo>
                <a:cubicBezTo>
                  <a:pt x="342153" y="1141506"/>
                  <a:pt x="466165" y="1596465"/>
                  <a:pt x="533400" y="1653988"/>
                </a:cubicBezTo>
                <a:cubicBezTo>
                  <a:pt x="600635" y="1711511"/>
                  <a:pt x="663388" y="1558364"/>
                  <a:pt x="708212" y="1541929"/>
                </a:cubicBezTo>
                <a:lnTo>
                  <a:pt x="851647" y="1407459"/>
                </a:lnTo>
                <a:lnTo>
                  <a:pt x="797859" y="1264023"/>
                </a:lnTo>
                <a:lnTo>
                  <a:pt x="1048871" y="1066800"/>
                </a:lnTo>
                <a:lnTo>
                  <a:pt x="1237129" y="770964"/>
                </a:lnTo>
                <a:lnTo>
                  <a:pt x="1353671" y="502023"/>
                </a:lnTo>
                <a:lnTo>
                  <a:pt x="1461247" y="179294"/>
                </a:lnTo>
                <a:lnTo>
                  <a:pt x="1461247" y="179294"/>
                </a:lnTo>
              </a:path>
            </a:pathLst>
          </a:cu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667250" y="826532"/>
            <a:ext cx="876300" cy="11430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\\Dessrv10\des fr shared drive\Snorkel\Snorkel Sites\Snorkel Sites_Mike\New Snorkel Maps\Gateway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228600"/>
            <a:ext cx="8534400" cy="6466134"/>
          </a:xfrm>
          <a:prstGeom prst="rect">
            <a:avLst/>
          </a:prstGeom>
          <a:noFill/>
        </p:spPr>
      </p:pic>
      <p:cxnSp>
        <p:nvCxnSpPr>
          <p:cNvPr id="5" name="Straight Connector 4"/>
          <p:cNvCxnSpPr/>
          <p:nvPr/>
        </p:nvCxnSpPr>
        <p:spPr>
          <a:xfrm flipV="1">
            <a:off x="457200" y="1905000"/>
            <a:ext cx="0" cy="1066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7696200" y="4343400"/>
            <a:ext cx="914400" cy="2286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6553200" y="3200400"/>
            <a:ext cx="1143000" cy="152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629400" y="2590800"/>
            <a:ext cx="1066800" cy="6096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7162800" y="3276600"/>
            <a:ext cx="1143000" cy="1143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reeform 26"/>
          <p:cNvSpPr/>
          <p:nvPr/>
        </p:nvSpPr>
        <p:spPr>
          <a:xfrm>
            <a:off x="457200" y="2057400"/>
            <a:ext cx="5772727" cy="406400"/>
          </a:xfrm>
          <a:custGeom>
            <a:avLst/>
            <a:gdLst>
              <a:gd name="connsiteX0" fmla="*/ 5772727 w 5772727"/>
              <a:gd name="connsiteY0" fmla="*/ 406400 h 406400"/>
              <a:gd name="connsiteX1" fmla="*/ 5357091 w 5772727"/>
              <a:gd name="connsiteY1" fmla="*/ 193963 h 406400"/>
              <a:gd name="connsiteX2" fmla="*/ 4830618 w 5772727"/>
              <a:gd name="connsiteY2" fmla="*/ 129309 h 406400"/>
              <a:gd name="connsiteX3" fmla="*/ 4276436 w 5772727"/>
              <a:gd name="connsiteY3" fmla="*/ 249382 h 406400"/>
              <a:gd name="connsiteX4" fmla="*/ 3288145 w 5772727"/>
              <a:gd name="connsiteY4" fmla="*/ 230909 h 406400"/>
              <a:gd name="connsiteX5" fmla="*/ 2549236 w 5772727"/>
              <a:gd name="connsiteY5" fmla="*/ 73891 h 406400"/>
              <a:gd name="connsiteX6" fmla="*/ 2447636 w 5772727"/>
              <a:gd name="connsiteY6" fmla="*/ 64654 h 406400"/>
              <a:gd name="connsiteX7" fmla="*/ 1496291 w 5772727"/>
              <a:gd name="connsiteY7" fmla="*/ 73891 h 406400"/>
              <a:gd name="connsiteX8" fmla="*/ 563418 w 5772727"/>
              <a:gd name="connsiteY8" fmla="*/ 92363 h 406400"/>
              <a:gd name="connsiteX9" fmla="*/ 443345 w 5772727"/>
              <a:gd name="connsiteY9" fmla="*/ 101600 h 406400"/>
              <a:gd name="connsiteX10" fmla="*/ 0 w 5772727"/>
              <a:gd name="connsiteY10" fmla="*/ 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72727" h="406400">
                <a:moveTo>
                  <a:pt x="5772727" y="406400"/>
                </a:moveTo>
                <a:lnTo>
                  <a:pt x="5357091" y="193963"/>
                </a:lnTo>
                <a:lnTo>
                  <a:pt x="4830618" y="129309"/>
                </a:lnTo>
                <a:lnTo>
                  <a:pt x="4276436" y="249382"/>
                </a:lnTo>
                <a:lnTo>
                  <a:pt x="3288145" y="230909"/>
                </a:lnTo>
                <a:lnTo>
                  <a:pt x="2549236" y="73891"/>
                </a:lnTo>
                <a:cubicBezTo>
                  <a:pt x="2459989" y="63974"/>
                  <a:pt x="2493989" y="64654"/>
                  <a:pt x="2447636" y="64654"/>
                </a:cubicBezTo>
                <a:lnTo>
                  <a:pt x="1496291" y="73891"/>
                </a:lnTo>
                <a:lnTo>
                  <a:pt x="563418" y="92363"/>
                </a:lnTo>
                <a:cubicBezTo>
                  <a:pt x="461864" y="102519"/>
                  <a:pt x="501996" y="101600"/>
                  <a:pt x="443345" y="101600"/>
                </a:cubicBezTo>
                <a:lnTo>
                  <a:pt x="0" y="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/>
          <p:cNvSpPr/>
          <p:nvPr/>
        </p:nvSpPr>
        <p:spPr>
          <a:xfrm>
            <a:off x="461818" y="2530764"/>
            <a:ext cx="6114473" cy="840509"/>
          </a:xfrm>
          <a:custGeom>
            <a:avLst/>
            <a:gdLst>
              <a:gd name="connsiteX0" fmla="*/ 6114473 w 6114473"/>
              <a:gd name="connsiteY0" fmla="*/ 840509 h 840509"/>
              <a:gd name="connsiteX1" fmla="*/ 5994400 w 6114473"/>
              <a:gd name="connsiteY1" fmla="*/ 563418 h 840509"/>
              <a:gd name="connsiteX2" fmla="*/ 5514109 w 6114473"/>
              <a:gd name="connsiteY2" fmla="*/ 350981 h 840509"/>
              <a:gd name="connsiteX3" fmla="*/ 4599709 w 6114473"/>
              <a:gd name="connsiteY3" fmla="*/ 221672 h 840509"/>
              <a:gd name="connsiteX4" fmla="*/ 3602182 w 6114473"/>
              <a:gd name="connsiteY4" fmla="*/ 27709 h 840509"/>
              <a:gd name="connsiteX5" fmla="*/ 2780146 w 6114473"/>
              <a:gd name="connsiteY5" fmla="*/ 9236 h 840509"/>
              <a:gd name="connsiteX6" fmla="*/ 2032000 w 6114473"/>
              <a:gd name="connsiteY6" fmla="*/ 73891 h 840509"/>
              <a:gd name="connsiteX7" fmla="*/ 1173018 w 6114473"/>
              <a:gd name="connsiteY7" fmla="*/ 55418 h 840509"/>
              <a:gd name="connsiteX8" fmla="*/ 581891 w 6114473"/>
              <a:gd name="connsiteY8" fmla="*/ 0 h 840509"/>
              <a:gd name="connsiteX9" fmla="*/ 120073 w 6114473"/>
              <a:gd name="connsiteY9" fmla="*/ 0 h 840509"/>
              <a:gd name="connsiteX10" fmla="*/ 0 w 6114473"/>
              <a:gd name="connsiteY10" fmla="*/ 101600 h 840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114473" h="840509">
                <a:moveTo>
                  <a:pt x="6114473" y="840509"/>
                </a:moveTo>
                <a:lnTo>
                  <a:pt x="5994400" y="563418"/>
                </a:lnTo>
                <a:lnTo>
                  <a:pt x="5514109" y="350981"/>
                </a:lnTo>
                <a:lnTo>
                  <a:pt x="4599709" y="221672"/>
                </a:lnTo>
                <a:lnTo>
                  <a:pt x="3602182" y="27709"/>
                </a:lnTo>
                <a:lnTo>
                  <a:pt x="2780146" y="9236"/>
                </a:lnTo>
                <a:lnTo>
                  <a:pt x="2032000" y="73891"/>
                </a:lnTo>
                <a:lnTo>
                  <a:pt x="1173018" y="55418"/>
                </a:lnTo>
                <a:lnTo>
                  <a:pt x="581891" y="0"/>
                </a:lnTo>
                <a:lnTo>
                  <a:pt x="120073" y="0"/>
                </a:lnTo>
                <a:lnTo>
                  <a:pt x="0" y="10160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495800" y="16764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228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477000" y="28194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226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86400" y="28956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229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772400" y="35814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225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934200" y="35814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221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48600" y="4572000"/>
            <a:ext cx="988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 </a:t>
            </a:r>
            <a:r>
              <a:rPr lang="en-US" sz="1000" dirty="0">
                <a:solidFill>
                  <a:schemeClr val="bg1"/>
                </a:solidFill>
              </a:rPr>
              <a:t>(start)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52800" y="1676400"/>
            <a:ext cx="945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 </a:t>
            </a:r>
            <a:r>
              <a:rPr lang="en-US" sz="1000" dirty="0">
                <a:solidFill>
                  <a:schemeClr val="bg1"/>
                </a:solidFill>
              </a:rPr>
              <a:t>(end)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Freeform 38"/>
          <p:cNvSpPr/>
          <p:nvPr/>
        </p:nvSpPr>
        <p:spPr>
          <a:xfrm>
            <a:off x="480291" y="2789382"/>
            <a:ext cx="7241309" cy="1810327"/>
          </a:xfrm>
          <a:custGeom>
            <a:avLst/>
            <a:gdLst>
              <a:gd name="connsiteX0" fmla="*/ 0 w 7241309"/>
              <a:gd name="connsiteY0" fmla="*/ 166254 h 1810327"/>
              <a:gd name="connsiteX1" fmla="*/ 341745 w 7241309"/>
              <a:gd name="connsiteY1" fmla="*/ 36945 h 1810327"/>
              <a:gd name="connsiteX2" fmla="*/ 729673 w 7241309"/>
              <a:gd name="connsiteY2" fmla="*/ 0 h 1810327"/>
              <a:gd name="connsiteX3" fmla="*/ 1080654 w 7241309"/>
              <a:gd name="connsiteY3" fmla="*/ 129309 h 1810327"/>
              <a:gd name="connsiteX4" fmla="*/ 1385454 w 7241309"/>
              <a:gd name="connsiteY4" fmla="*/ 193963 h 1810327"/>
              <a:gd name="connsiteX5" fmla="*/ 1773382 w 7241309"/>
              <a:gd name="connsiteY5" fmla="*/ 147782 h 1810327"/>
              <a:gd name="connsiteX6" fmla="*/ 2207491 w 7241309"/>
              <a:gd name="connsiteY6" fmla="*/ 166254 h 1810327"/>
              <a:gd name="connsiteX7" fmla="*/ 2890982 w 7241309"/>
              <a:gd name="connsiteY7" fmla="*/ 129309 h 1810327"/>
              <a:gd name="connsiteX8" fmla="*/ 3482109 w 7241309"/>
              <a:gd name="connsiteY8" fmla="*/ 175491 h 1810327"/>
              <a:gd name="connsiteX9" fmla="*/ 4516582 w 7241309"/>
              <a:gd name="connsiteY9" fmla="*/ 249382 h 1810327"/>
              <a:gd name="connsiteX10" fmla="*/ 4978400 w 7241309"/>
              <a:gd name="connsiteY10" fmla="*/ 461818 h 1810327"/>
              <a:gd name="connsiteX11" fmla="*/ 5615709 w 7241309"/>
              <a:gd name="connsiteY11" fmla="*/ 517236 h 1810327"/>
              <a:gd name="connsiteX12" fmla="*/ 6077527 w 7241309"/>
              <a:gd name="connsiteY12" fmla="*/ 591127 h 1810327"/>
              <a:gd name="connsiteX13" fmla="*/ 6345382 w 7241309"/>
              <a:gd name="connsiteY13" fmla="*/ 877454 h 1810327"/>
              <a:gd name="connsiteX14" fmla="*/ 6631709 w 7241309"/>
              <a:gd name="connsiteY14" fmla="*/ 1163782 h 1810327"/>
              <a:gd name="connsiteX15" fmla="*/ 7075054 w 7241309"/>
              <a:gd name="connsiteY15" fmla="*/ 1487054 h 1810327"/>
              <a:gd name="connsiteX16" fmla="*/ 7241309 w 7241309"/>
              <a:gd name="connsiteY16" fmla="*/ 1699491 h 1810327"/>
              <a:gd name="connsiteX17" fmla="*/ 7241309 w 7241309"/>
              <a:gd name="connsiteY17" fmla="*/ 1699491 h 1810327"/>
              <a:gd name="connsiteX18" fmla="*/ 7222836 w 7241309"/>
              <a:gd name="connsiteY18" fmla="*/ 1810327 h 181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241309" h="1810327">
                <a:moveTo>
                  <a:pt x="0" y="166254"/>
                </a:moveTo>
                <a:lnTo>
                  <a:pt x="341745" y="36945"/>
                </a:lnTo>
                <a:lnTo>
                  <a:pt x="729673" y="0"/>
                </a:lnTo>
                <a:lnTo>
                  <a:pt x="1080654" y="129309"/>
                </a:lnTo>
                <a:lnTo>
                  <a:pt x="1385454" y="193963"/>
                </a:lnTo>
                <a:lnTo>
                  <a:pt x="1773382" y="147782"/>
                </a:lnTo>
                <a:lnTo>
                  <a:pt x="2207491" y="166254"/>
                </a:lnTo>
                <a:lnTo>
                  <a:pt x="2890982" y="129309"/>
                </a:lnTo>
                <a:lnTo>
                  <a:pt x="3482109" y="175491"/>
                </a:lnTo>
                <a:lnTo>
                  <a:pt x="4516582" y="249382"/>
                </a:lnTo>
                <a:lnTo>
                  <a:pt x="4978400" y="461818"/>
                </a:lnTo>
                <a:lnTo>
                  <a:pt x="5615709" y="517236"/>
                </a:lnTo>
                <a:lnTo>
                  <a:pt x="6077527" y="591127"/>
                </a:lnTo>
                <a:lnTo>
                  <a:pt x="6345382" y="877454"/>
                </a:lnTo>
                <a:lnTo>
                  <a:pt x="6631709" y="1163782"/>
                </a:lnTo>
                <a:lnTo>
                  <a:pt x="7075054" y="1487054"/>
                </a:lnTo>
                <a:lnTo>
                  <a:pt x="7241309" y="1699491"/>
                </a:lnTo>
                <a:lnTo>
                  <a:pt x="7241309" y="1699491"/>
                </a:lnTo>
                <a:lnTo>
                  <a:pt x="7222836" y="1810327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7675418" y="3186545"/>
            <a:ext cx="932873" cy="1145310"/>
          </a:xfrm>
          <a:custGeom>
            <a:avLst/>
            <a:gdLst>
              <a:gd name="connsiteX0" fmla="*/ 932873 w 932873"/>
              <a:gd name="connsiteY0" fmla="*/ 1145310 h 1145310"/>
              <a:gd name="connsiteX1" fmla="*/ 628073 w 932873"/>
              <a:gd name="connsiteY1" fmla="*/ 775855 h 1145310"/>
              <a:gd name="connsiteX2" fmla="*/ 544946 w 932873"/>
              <a:gd name="connsiteY2" fmla="*/ 674255 h 1145310"/>
              <a:gd name="connsiteX3" fmla="*/ 554182 w 932873"/>
              <a:gd name="connsiteY3" fmla="*/ 471055 h 1145310"/>
              <a:gd name="connsiteX4" fmla="*/ 175491 w 932873"/>
              <a:gd name="connsiteY4" fmla="*/ 350982 h 1145310"/>
              <a:gd name="connsiteX5" fmla="*/ 83127 w 932873"/>
              <a:gd name="connsiteY5" fmla="*/ 212437 h 1145310"/>
              <a:gd name="connsiteX6" fmla="*/ 0 w 932873"/>
              <a:gd name="connsiteY6" fmla="*/ 0 h 1145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32873" h="1145310">
                <a:moveTo>
                  <a:pt x="932873" y="1145310"/>
                </a:moveTo>
                <a:lnTo>
                  <a:pt x="628073" y="775855"/>
                </a:lnTo>
                <a:lnTo>
                  <a:pt x="544946" y="674255"/>
                </a:lnTo>
                <a:lnTo>
                  <a:pt x="554182" y="471055"/>
                </a:lnTo>
                <a:lnTo>
                  <a:pt x="175491" y="350982"/>
                </a:lnTo>
                <a:lnTo>
                  <a:pt x="83127" y="212437"/>
                </a:lnTo>
                <a:lnTo>
                  <a:pt x="0" y="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/>
          <p:cNvSpPr/>
          <p:nvPr/>
        </p:nvSpPr>
        <p:spPr>
          <a:xfrm>
            <a:off x="461818" y="1838036"/>
            <a:ext cx="6179127" cy="757382"/>
          </a:xfrm>
          <a:custGeom>
            <a:avLst/>
            <a:gdLst>
              <a:gd name="connsiteX0" fmla="*/ 0 w 6179127"/>
              <a:gd name="connsiteY0" fmla="*/ 64655 h 757382"/>
              <a:gd name="connsiteX1" fmla="*/ 461818 w 6179127"/>
              <a:gd name="connsiteY1" fmla="*/ 0 h 757382"/>
              <a:gd name="connsiteX2" fmla="*/ 711200 w 6179127"/>
              <a:gd name="connsiteY2" fmla="*/ 64655 h 757382"/>
              <a:gd name="connsiteX3" fmla="*/ 960582 w 6179127"/>
              <a:gd name="connsiteY3" fmla="*/ 120073 h 757382"/>
              <a:gd name="connsiteX4" fmla="*/ 1366982 w 6179127"/>
              <a:gd name="connsiteY4" fmla="*/ 55419 h 757382"/>
              <a:gd name="connsiteX5" fmla="*/ 1440873 w 6179127"/>
              <a:gd name="connsiteY5" fmla="*/ 83128 h 757382"/>
              <a:gd name="connsiteX6" fmla="*/ 1865746 w 6179127"/>
              <a:gd name="connsiteY6" fmla="*/ 64655 h 757382"/>
              <a:gd name="connsiteX7" fmla="*/ 2272146 w 6179127"/>
              <a:gd name="connsiteY7" fmla="*/ 36946 h 757382"/>
              <a:gd name="connsiteX8" fmla="*/ 2927927 w 6179127"/>
              <a:gd name="connsiteY8" fmla="*/ 129309 h 757382"/>
              <a:gd name="connsiteX9" fmla="*/ 3362037 w 6179127"/>
              <a:gd name="connsiteY9" fmla="*/ 184728 h 757382"/>
              <a:gd name="connsiteX10" fmla="*/ 3694546 w 6179127"/>
              <a:gd name="connsiteY10" fmla="*/ 240146 h 757382"/>
              <a:gd name="connsiteX11" fmla="*/ 4091709 w 6179127"/>
              <a:gd name="connsiteY11" fmla="*/ 258619 h 757382"/>
              <a:gd name="connsiteX12" fmla="*/ 4498109 w 6179127"/>
              <a:gd name="connsiteY12" fmla="*/ 203200 h 757382"/>
              <a:gd name="connsiteX13" fmla="*/ 5070764 w 6179127"/>
              <a:gd name="connsiteY13" fmla="*/ 83128 h 757382"/>
              <a:gd name="connsiteX14" fmla="*/ 5486400 w 6179127"/>
              <a:gd name="connsiteY14" fmla="*/ 110837 h 757382"/>
              <a:gd name="connsiteX15" fmla="*/ 5763491 w 6179127"/>
              <a:gd name="connsiteY15" fmla="*/ 193964 h 757382"/>
              <a:gd name="connsiteX16" fmla="*/ 6040582 w 6179127"/>
              <a:gd name="connsiteY16" fmla="*/ 240146 h 757382"/>
              <a:gd name="connsiteX17" fmla="*/ 6031346 w 6179127"/>
              <a:gd name="connsiteY17" fmla="*/ 387928 h 757382"/>
              <a:gd name="connsiteX18" fmla="*/ 5892800 w 6179127"/>
              <a:gd name="connsiteY18" fmla="*/ 517237 h 757382"/>
              <a:gd name="connsiteX19" fmla="*/ 5745018 w 6179127"/>
              <a:gd name="connsiteY19" fmla="*/ 618837 h 757382"/>
              <a:gd name="connsiteX20" fmla="*/ 6179127 w 6179127"/>
              <a:gd name="connsiteY20" fmla="*/ 757382 h 757382"/>
              <a:gd name="connsiteX21" fmla="*/ 6169891 w 6179127"/>
              <a:gd name="connsiteY21" fmla="*/ 748146 h 757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179127" h="757382">
                <a:moveTo>
                  <a:pt x="0" y="64655"/>
                </a:moveTo>
                <a:lnTo>
                  <a:pt x="461818" y="0"/>
                </a:lnTo>
                <a:lnTo>
                  <a:pt x="711200" y="64655"/>
                </a:lnTo>
                <a:lnTo>
                  <a:pt x="960582" y="120073"/>
                </a:lnTo>
                <a:lnTo>
                  <a:pt x="1366982" y="55419"/>
                </a:lnTo>
                <a:lnTo>
                  <a:pt x="1440873" y="83128"/>
                </a:lnTo>
                <a:lnTo>
                  <a:pt x="1865746" y="64655"/>
                </a:lnTo>
                <a:lnTo>
                  <a:pt x="2272146" y="36946"/>
                </a:lnTo>
                <a:lnTo>
                  <a:pt x="2927927" y="129309"/>
                </a:lnTo>
                <a:lnTo>
                  <a:pt x="3362037" y="184728"/>
                </a:lnTo>
                <a:lnTo>
                  <a:pt x="3694546" y="240146"/>
                </a:lnTo>
                <a:lnTo>
                  <a:pt x="4091709" y="258619"/>
                </a:lnTo>
                <a:lnTo>
                  <a:pt x="4498109" y="203200"/>
                </a:lnTo>
                <a:lnTo>
                  <a:pt x="5070764" y="83128"/>
                </a:lnTo>
                <a:lnTo>
                  <a:pt x="5486400" y="110837"/>
                </a:lnTo>
                <a:lnTo>
                  <a:pt x="5763491" y="193964"/>
                </a:lnTo>
                <a:lnTo>
                  <a:pt x="6040582" y="240146"/>
                </a:lnTo>
                <a:lnTo>
                  <a:pt x="6031346" y="387928"/>
                </a:lnTo>
                <a:lnTo>
                  <a:pt x="5892800" y="517237"/>
                </a:lnTo>
                <a:lnTo>
                  <a:pt x="5745018" y="618837"/>
                </a:lnTo>
                <a:lnTo>
                  <a:pt x="6179127" y="757382"/>
                </a:lnTo>
                <a:lnTo>
                  <a:pt x="6169891" y="748146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3511605" y="6248400"/>
            <a:ext cx="1538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Gateway Riffle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1524000" y="2365638"/>
            <a:ext cx="1828800" cy="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\\Dessrv10\des fr shared drive\Snorkel\Snorkel Sites\Snorkel Sites_Mike\New Snorkel Maps\Vanc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52400"/>
            <a:ext cx="8686800" cy="6580664"/>
          </a:xfrm>
          <a:prstGeom prst="rect">
            <a:avLst/>
          </a:prstGeom>
          <a:noFill/>
        </p:spPr>
      </p:pic>
      <p:sp>
        <p:nvSpPr>
          <p:cNvPr id="3" name="Freeform 2"/>
          <p:cNvSpPr/>
          <p:nvPr/>
        </p:nvSpPr>
        <p:spPr>
          <a:xfrm>
            <a:off x="2105891" y="3740727"/>
            <a:ext cx="6289964" cy="2623128"/>
          </a:xfrm>
          <a:custGeom>
            <a:avLst/>
            <a:gdLst>
              <a:gd name="connsiteX0" fmla="*/ 6289964 w 6289964"/>
              <a:gd name="connsiteY0" fmla="*/ 350982 h 2623128"/>
              <a:gd name="connsiteX1" fmla="*/ 6234545 w 6289964"/>
              <a:gd name="connsiteY1" fmla="*/ 27709 h 2623128"/>
              <a:gd name="connsiteX2" fmla="*/ 5495636 w 6289964"/>
              <a:gd name="connsiteY2" fmla="*/ 46182 h 2623128"/>
              <a:gd name="connsiteX3" fmla="*/ 4682836 w 6289964"/>
              <a:gd name="connsiteY3" fmla="*/ 36946 h 2623128"/>
              <a:gd name="connsiteX4" fmla="*/ 3749964 w 6289964"/>
              <a:gd name="connsiteY4" fmla="*/ 0 h 2623128"/>
              <a:gd name="connsiteX5" fmla="*/ 3131127 w 6289964"/>
              <a:gd name="connsiteY5" fmla="*/ 147782 h 2623128"/>
              <a:gd name="connsiteX6" fmla="*/ 2641600 w 6289964"/>
              <a:gd name="connsiteY6" fmla="*/ 637309 h 2623128"/>
              <a:gd name="connsiteX7" fmla="*/ 2567709 w 6289964"/>
              <a:gd name="connsiteY7" fmla="*/ 701964 h 2623128"/>
              <a:gd name="connsiteX8" fmla="*/ 1976582 w 6289964"/>
              <a:gd name="connsiteY8" fmla="*/ 1256146 h 2623128"/>
              <a:gd name="connsiteX9" fmla="*/ 1782618 w 6289964"/>
              <a:gd name="connsiteY9" fmla="*/ 1385455 h 2623128"/>
              <a:gd name="connsiteX10" fmla="*/ 1330036 w 6289964"/>
              <a:gd name="connsiteY10" fmla="*/ 1847273 h 2623128"/>
              <a:gd name="connsiteX11" fmla="*/ 886691 w 6289964"/>
              <a:gd name="connsiteY11" fmla="*/ 2161309 h 2623128"/>
              <a:gd name="connsiteX12" fmla="*/ 794327 w 6289964"/>
              <a:gd name="connsiteY12" fmla="*/ 2170546 h 2623128"/>
              <a:gd name="connsiteX13" fmla="*/ 757382 w 6289964"/>
              <a:gd name="connsiteY13" fmla="*/ 2179782 h 2623128"/>
              <a:gd name="connsiteX14" fmla="*/ 387927 w 6289964"/>
              <a:gd name="connsiteY14" fmla="*/ 2105891 h 2623128"/>
              <a:gd name="connsiteX15" fmla="*/ 157018 w 6289964"/>
              <a:gd name="connsiteY15" fmla="*/ 1791855 h 2623128"/>
              <a:gd name="connsiteX16" fmla="*/ 0 w 6289964"/>
              <a:gd name="connsiteY16" fmla="*/ 2068946 h 2623128"/>
              <a:gd name="connsiteX17" fmla="*/ 175491 w 6289964"/>
              <a:gd name="connsiteY17" fmla="*/ 2235200 h 2623128"/>
              <a:gd name="connsiteX18" fmla="*/ 360218 w 6289964"/>
              <a:gd name="connsiteY18" fmla="*/ 2567709 h 2623128"/>
              <a:gd name="connsiteX19" fmla="*/ 591127 w 6289964"/>
              <a:gd name="connsiteY19" fmla="*/ 2623128 h 2623128"/>
              <a:gd name="connsiteX20" fmla="*/ 969818 w 6289964"/>
              <a:gd name="connsiteY20" fmla="*/ 2558473 h 2623128"/>
              <a:gd name="connsiteX21" fmla="*/ 1413164 w 6289964"/>
              <a:gd name="connsiteY21" fmla="*/ 2272146 h 2623128"/>
              <a:gd name="connsiteX22" fmla="*/ 1865745 w 6289964"/>
              <a:gd name="connsiteY22" fmla="*/ 1865746 h 2623128"/>
              <a:gd name="connsiteX23" fmla="*/ 2355273 w 6289964"/>
              <a:gd name="connsiteY23" fmla="*/ 1431637 h 2623128"/>
              <a:gd name="connsiteX24" fmla="*/ 2733964 w 6289964"/>
              <a:gd name="connsiteY24" fmla="*/ 886691 h 2623128"/>
              <a:gd name="connsiteX25" fmla="*/ 3158836 w 6289964"/>
              <a:gd name="connsiteY25" fmla="*/ 563418 h 2623128"/>
              <a:gd name="connsiteX26" fmla="*/ 3713018 w 6289964"/>
              <a:gd name="connsiteY26" fmla="*/ 341746 h 2623128"/>
              <a:gd name="connsiteX27" fmla="*/ 4553527 w 6289964"/>
              <a:gd name="connsiteY27" fmla="*/ 277091 h 2623128"/>
              <a:gd name="connsiteX28" fmla="*/ 5430982 w 6289964"/>
              <a:gd name="connsiteY28" fmla="*/ 350982 h 2623128"/>
              <a:gd name="connsiteX29" fmla="*/ 6289964 w 6289964"/>
              <a:gd name="connsiteY29" fmla="*/ 350982 h 2623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289964" h="2623128">
                <a:moveTo>
                  <a:pt x="6289964" y="350982"/>
                </a:moveTo>
                <a:lnTo>
                  <a:pt x="6234545" y="27709"/>
                </a:lnTo>
                <a:lnTo>
                  <a:pt x="5495636" y="46182"/>
                </a:lnTo>
                <a:lnTo>
                  <a:pt x="4682836" y="36946"/>
                </a:lnTo>
                <a:lnTo>
                  <a:pt x="3749964" y="0"/>
                </a:lnTo>
                <a:lnTo>
                  <a:pt x="3131127" y="147782"/>
                </a:lnTo>
                <a:lnTo>
                  <a:pt x="2641600" y="637309"/>
                </a:lnTo>
                <a:lnTo>
                  <a:pt x="2567709" y="701964"/>
                </a:lnTo>
                <a:lnTo>
                  <a:pt x="1976582" y="1256146"/>
                </a:lnTo>
                <a:lnTo>
                  <a:pt x="1782618" y="1385455"/>
                </a:lnTo>
                <a:lnTo>
                  <a:pt x="1330036" y="1847273"/>
                </a:lnTo>
                <a:lnTo>
                  <a:pt x="886691" y="2161309"/>
                </a:lnTo>
                <a:cubicBezTo>
                  <a:pt x="855903" y="2164388"/>
                  <a:pt x="824958" y="2166170"/>
                  <a:pt x="794327" y="2170546"/>
                </a:cubicBezTo>
                <a:cubicBezTo>
                  <a:pt x="781761" y="2172341"/>
                  <a:pt x="757382" y="2179782"/>
                  <a:pt x="757382" y="2179782"/>
                </a:cubicBezTo>
                <a:lnTo>
                  <a:pt x="387927" y="2105891"/>
                </a:lnTo>
                <a:lnTo>
                  <a:pt x="157018" y="1791855"/>
                </a:lnTo>
                <a:lnTo>
                  <a:pt x="0" y="2068946"/>
                </a:lnTo>
                <a:lnTo>
                  <a:pt x="175491" y="2235200"/>
                </a:lnTo>
                <a:lnTo>
                  <a:pt x="360218" y="2567709"/>
                </a:lnTo>
                <a:lnTo>
                  <a:pt x="591127" y="2623128"/>
                </a:lnTo>
                <a:lnTo>
                  <a:pt x="969818" y="2558473"/>
                </a:lnTo>
                <a:lnTo>
                  <a:pt x="1413164" y="2272146"/>
                </a:lnTo>
                <a:lnTo>
                  <a:pt x="1865745" y="1865746"/>
                </a:lnTo>
                <a:lnTo>
                  <a:pt x="2355273" y="1431637"/>
                </a:lnTo>
                <a:lnTo>
                  <a:pt x="2733964" y="886691"/>
                </a:lnTo>
                <a:lnTo>
                  <a:pt x="3158836" y="563418"/>
                </a:lnTo>
                <a:lnTo>
                  <a:pt x="3713018" y="341746"/>
                </a:lnTo>
                <a:lnTo>
                  <a:pt x="4553527" y="277091"/>
                </a:lnTo>
                <a:lnTo>
                  <a:pt x="5430982" y="350982"/>
                </a:lnTo>
                <a:lnTo>
                  <a:pt x="6289964" y="350982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3713018" y="665018"/>
            <a:ext cx="4082473" cy="3195782"/>
          </a:xfrm>
          <a:custGeom>
            <a:avLst/>
            <a:gdLst>
              <a:gd name="connsiteX0" fmla="*/ 4082473 w 4082473"/>
              <a:gd name="connsiteY0" fmla="*/ 0 h 3195782"/>
              <a:gd name="connsiteX1" fmla="*/ 4073237 w 4082473"/>
              <a:gd name="connsiteY1" fmla="*/ 304800 h 3195782"/>
              <a:gd name="connsiteX2" fmla="*/ 3731491 w 4082473"/>
              <a:gd name="connsiteY2" fmla="*/ 480291 h 3195782"/>
              <a:gd name="connsiteX3" fmla="*/ 3195782 w 4082473"/>
              <a:gd name="connsiteY3" fmla="*/ 831273 h 3195782"/>
              <a:gd name="connsiteX4" fmla="*/ 2743200 w 4082473"/>
              <a:gd name="connsiteY4" fmla="*/ 1237673 h 3195782"/>
              <a:gd name="connsiteX5" fmla="*/ 2262909 w 4082473"/>
              <a:gd name="connsiteY5" fmla="*/ 1681018 h 3195782"/>
              <a:gd name="connsiteX6" fmla="*/ 1828800 w 4082473"/>
              <a:gd name="connsiteY6" fmla="*/ 2022764 h 3195782"/>
              <a:gd name="connsiteX7" fmla="*/ 1320800 w 4082473"/>
              <a:gd name="connsiteY7" fmla="*/ 2346037 h 3195782"/>
              <a:gd name="connsiteX8" fmla="*/ 581891 w 4082473"/>
              <a:gd name="connsiteY8" fmla="*/ 2844800 h 3195782"/>
              <a:gd name="connsiteX9" fmla="*/ 0 w 4082473"/>
              <a:gd name="connsiteY9" fmla="*/ 3195782 h 3195782"/>
              <a:gd name="connsiteX10" fmla="*/ 0 w 4082473"/>
              <a:gd name="connsiteY10" fmla="*/ 2881746 h 3195782"/>
              <a:gd name="connsiteX11" fmla="*/ 332509 w 4082473"/>
              <a:gd name="connsiteY11" fmla="*/ 2660073 h 3195782"/>
              <a:gd name="connsiteX12" fmla="*/ 951346 w 4082473"/>
              <a:gd name="connsiteY12" fmla="*/ 2290618 h 3195782"/>
              <a:gd name="connsiteX13" fmla="*/ 1154546 w 4082473"/>
              <a:gd name="connsiteY13" fmla="*/ 2087418 h 3195782"/>
              <a:gd name="connsiteX14" fmla="*/ 1496291 w 4082473"/>
              <a:gd name="connsiteY14" fmla="*/ 1921164 h 3195782"/>
              <a:gd name="connsiteX15" fmla="*/ 1930400 w 4082473"/>
              <a:gd name="connsiteY15" fmla="*/ 1699491 h 3195782"/>
              <a:gd name="connsiteX16" fmla="*/ 2355273 w 4082473"/>
              <a:gd name="connsiteY16" fmla="*/ 1311564 h 3195782"/>
              <a:gd name="connsiteX17" fmla="*/ 2881746 w 4082473"/>
              <a:gd name="connsiteY17" fmla="*/ 794327 h 3195782"/>
              <a:gd name="connsiteX18" fmla="*/ 3482109 w 4082473"/>
              <a:gd name="connsiteY18" fmla="*/ 323273 h 3195782"/>
              <a:gd name="connsiteX19" fmla="*/ 3759200 w 4082473"/>
              <a:gd name="connsiteY19" fmla="*/ 18473 h 3195782"/>
              <a:gd name="connsiteX20" fmla="*/ 4082473 w 4082473"/>
              <a:gd name="connsiteY20" fmla="*/ 0 h 319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82473" h="3195782">
                <a:moveTo>
                  <a:pt x="4082473" y="0"/>
                </a:moveTo>
                <a:lnTo>
                  <a:pt x="4073237" y="304800"/>
                </a:lnTo>
                <a:lnTo>
                  <a:pt x="3731491" y="480291"/>
                </a:lnTo>
                <a:lnTo>
                  <a:pt x="3195782" y="831273"/>
                </a:lnTo>
                <a:lnTo>
                  <a:pt x="2743200" y="1237673"/>
                </a:lnTo>
                <a:lnTo>
                  <a:pt x="2262909" y="1681018"/>
                </a:lnTo>
                <a:lnTo>
                  <a:pt x="1828800" y="2022764"/>
                </a:lnTo>
                <a:lnTo>
                  <a:pt x="1320800" y="2346037"/>
                </a:lnTo>
                <a:lnTo>
                  <a:pt x="581891" y="2844800"/>
                </a:lnTo>
                <a:lnTo>
                  <a:pt x="0" y="3195782"/>
                </a:lnTo>
                <a:lnTo>
                  <a:pt x="0" y="2881746"/>
                </a:lnTo>
                <a:lnTo>
                  <a:pt x="332509" y="2660073"/>
                </a:lnTo>
                <a:lnTo>
                  <a:pt x="951346" y="2290618"/>
                </a:lnTo>
                <a:lnTo>
                  <a:pt x="1154546" y="2087418"/>
                </a:lnTo>
                <a:lnTo>
                  <a:pt x="1496291" y="1921164"/>
                </a:lnTo>
                <a:lnTo>
                  <a:pt x="1930400" y="1699491"/>
                </a:lnTo>
                <a:lnTo>
                  <a:pt x="2355273" y="1311564"/>
                </a:lnTo>
                <a:lnTo>
                  <a:pt x="2881746" y="794327"/>
                </a:lnTo>
                <a:lnTo>
                  <a:pt x="3482109" y="323273"/>
                </a:lnTo>
                <a:lnTo>
                  <a:pt x="3759200" y="18473"/>
                </a:lnTo>
                <a:lnTo>
                  <a:pt x="4082473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705600" y="15240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266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162800" y="37338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268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105400" y="4343400"/>
            <a:ext cx="722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 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90800" y="3581400"/>
            <a:ext cx="11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Boat </a:t>
            </a:r>
            <a:r>
              <a:rPr lang="en-US" sz="1000" dirty="0"/>
              <a:t>(drop-off)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267200" y="6324600"/>
            <a:ext cx="1816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Vance West Riffle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6973462" y="1828800"/>
            <a:ext cx="1428166" cy="7620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\\Dessrv10\des fr shared drive\Snorkel\Snorkel Sites\Snorkel Sites_Mike\New Snorkel Maps\G95 Sid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136492"/>
            <a:ext cx="8686800" cy="6523729"/>
          </a:xfrm>
          <a:prstGeom prst="rect">
            <a:avLst/>
          </a:prstGeom>
          <a:noFill/>
        </p:spPr>
      </p:pic>
      <p:sp>
        <p:nvSpPr>
          <p:cNvPr id="3" name="Freeform 2"/>
          <p:cNvSpPr/>
          <p:nvPr/>
        </p:nvSpPr>
        <p:spPr>
          <a:xfrm>
            <a:off x="387927" y="1819564"/>
            <a:ext cx="8201891" cy="3168072"/>
          </a:xfrm>
          <a:custGeom>
            <a:avLst/>
            <a:gdLst>
              <a:gd name="connsiteX0" fmla="*/ 8201891 w 8201891"/>
              <a:gd name="connsiteY0" fmla="*/ 1320800 h 3168072"/>
              <a:gd name="connsiteX1" fmla="*/ 7130473 w 8201891"/>
              <a:gd name="connsiteY1" fmla="*/ 0 h 3168072"/>
              <a:gd name="connsiteX2" fmla="*/ 6844146 w 8201891"/>
              <a:gd name="connsiteY2" fmla="*/ 258618 h 3168072"/>
              <a:gd name="connsiteX3" fmla="*/ 6613237 w 8201891"/>
              <a:gd name="connsiteY3" fmla="*/ 332509 h 3168072"/>
              <a:gd name="connsiteX4" fmla="*/ 6594764 w 8201891"/>
              <a:gd name="connsiteY4" fmla="*/ 609600 h 3168072"/>
              <a:gd name="connsiteX5" fmla="*/ 5615709 w 8201891"/>
              <a:gd name="connsiteY5" fmla="*/ 822036 h 3168072"/>
              <a:gd name="connsiteX6" fmla="*/ 4544291 w 8201891"/>
              <a:gd name="connsiteY6" fmla="*/ 1487054 h 3168072"/>
              <a:gd name="connsiteX7" fmla="*/ 3260437 w 8201891"/>
              <a:gd name="connsiteY7" fmla="*/ 1884218 h 3168072"/>
              <a:gd name="connsiteX8" fmla="*/ 2733964 w 8201891"/>
              <a:gd name="connsiteY8" fmla="*/ 2170545 h 3168072"/>
              <a:gd name="connsiteX9" fmla="*/ 2068946 w 8201891"/>
              <a:gd name="connsiteY9" fmla="*/ 2050472 h 3168072"/>
              <a:gd name="connsiteX10" fmla="*/ 1348509 w 8201891"/>
              <a:gd name="connsiteY10" fmla="*/ 1745672 h 3168072"/>
              <a:gd name="connsiteX11" fmla="*/ 0 w 8201891"/>
              <a:gd name="connsiteY11" fmla="*/ 2715491 h 3168072"/>
              <a:gd name="connsiteX12" fmla="*/ 637309 w 8201891"/>
              <a:gd name="connsiteY12" fmla="*/ 3168072 h 3168072"/>
              <a:gd name="connsiteX13" fmla="*/ 1828800 w 8201891"/>
              <a:gd name="connsiteY13" fmla="*/ 3029527 h 3168072"/>
              <a:gd name="connsiteX14" fmla="*/ 3380509 w 8201891"/>
              <a:gd name="connsiteY14" fmla="*/ 2817091 h 3168072"/>
              <a:gd name="connsiteX15" fmla="*/ 4045528 w 8201891"/>
              <a:gd name="connsiteY15" fmla="*/ 2881745 h 3168072"/>
              <a:gd name="connsiteX16" fmla="*/ 5449455 w 8201891"/>
              <a:gd name="connsiteY16" fmla="*/ 2346036 h 3168072"/>
              <a:gd name="connsiteX17" fmla="*/ 5551055 w 8201891"/>
              <a:gd name="connsiteY17" fmla="*/ 2346036 h 3168072"/>
              <a:gd name="connsiteX18" fmla="*/ 6585528 w 8201891"/>
              <a:gd name="connsiteY18" fmla="*/ 1847272 h 3168072"/>
              <a:gd name="connsiteX19" fmla="*/ 8201891 w 8201891"/>
              <a:gd name="connsiteY19" fmla="*/ 1320800 h 3168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201891" h="3168072">
                <a:moveTo>
                  <a:pt x="8201891" y="1320800"/>
                </a:moveTo>
                <a:lnTo>
                  <a:pt x="7130473" y="0"/>
                </a:lnTo>
                <a:lnTo>
                  <a:pt x="6844146" y="258618"/>
                </a:lnTo>
                <a:lnTo>
                  <a:pt x="6613237" y="332509"/>
                </a:lnTo>
                <a:lnTo>
                  <a:pt x="6594764" y="609600"/>
                </a:lnTo>
                <a:lnTo>
                  <a:pt x="5615709" y="822036"/>
                </a:lnTo>
                <a:lnTo>
                  <a:pt x="4544291" y="1487054"/>
                </a:lnTo>
                <a:lnTo>
                  <a:pt x="3260437" y="1884218"/>
                </a:lnTo>
                <a:lnTo>
                  <a:pt x="2733964" y="2170545"/>
                </a:lnTo>
                <a:lnTo>
                  <a:pt x="2068946" y="2050472"/>
                </a:lnTo>
                <a:lnTo>
                  <a:pt x="1348509" y="1745672"/>
                </a:lnTo>
                <a:lnTo>
                  <a:pt x="0" y="2715491"/>
                </a:lnTo>
                <a:lnTo>
                  <a:pt x="637309" y="3168072"/>
                </a:lnTo>
                <a:lnTo>
                  <a:pt x="1828800" y="3029527"/>
                </a:lnTo>
                <a:lnTo>
                  <a:pt x="3380509" y="2817091"/>
                </a:lnTo>
                <a:lnTo>
                  <a:pt x="4045528" y="2881745"/>
                </a:lnTo>
                <a:lnTo>
                  <a:pt x="5449455" y="2346036"/>
                </a:lnTo>
                <a:lnTo>
                  <a:pt x="5551055" y="2346036"/>
                </a:lnTo>
                <a:lnTo>
                  <a:pt x="6585528" y="1847272"/>
                </a:lnTo>
                <a:lnTo>
                  <a:pt x="8201891" y="132080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1108364" y="2438400"/>
            <a:ext cx="6908800" cy="1967345"/>
          </a:xfrm>
          <a:custGeom>
            <a:avLst/>
            <a:gdLst>
              <a:gd name="connsiteX0" fmla="*/ 0 w 6908800"/>
              <a:gd name="connsiteY0" fmla="*/ 1588655 h 1967345"/>
              <a:gd name="connsiteX1" fmla="*/ 831272 w 6908800"/>
              <a:gd name="connsiteY1" fmla="*/ 1921164 h 1967345"/>
              <a:gd name="connsiteX2" fmla="*/ 895927 w 6908800"/>
              <a:gd name="connsiteY2" fmla="*/ 1967345 h 1967345"/>
              <a:gd name="connsiteX3" fmla="*/ 2419927 w 6908800"/>
              <a:gd name="connsiteY3" fmla="*/ 1921164 h 1967345"/>
              <a:gd name="connsiteX4" fmla="*/ 3980872 w 6908800"/>
              <a:gd name="connsiteY4" fmla="*/ 1551709 h 1967345"/>
              <a:gd name="connsiteX5" fmla="*/ 5994400 w 6908800"/>
              <a:gd name="connsiteY5" fmla="*/ 489527 h 1967345"/>
              <a:gd name="connsiteX6" fmla="*/ 6908800 w 6908800"/>
              <a:gd name="connsiteY6" fmla="*/ 0 h 196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908800" h="1967345">
                <a:moveTo>
                  <a:pt x="0" y="1588655"/>
                </a:moveTo>
                <a:lnTo>
                  <a:pt x="831272" y="1921164"/>
                </a:lnTo>
                <a:lnTo>
                  <a:pt x="895927" y="1967345"/>
                </a:lnTo>
                <a:lnTo>
                  <a:pt x="2419927" y="1921164"/>
                </a:lnTo>
                <a:lnTo>
                  <a:pt x="3980872" y="1551709"/>
                </a:lnTo>
                <a:lnTo>
                  <a:pt x="5994400" y="489527"/>
                </a:lnTo>
                <a:lnTo>
                  <a:pt x="6908800" y="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05200" y="3669268"/>
            <a:ext cx="722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0" y="3962400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323B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0600" y="4343400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323A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63381" y="6096000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G95 Side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5313218" y="2743200"/>
            <a:ext cx="1676400" cy="7239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\\Dessrv10\des fr shared drive\Snorkel\Snorkel Sites\Snorkel Sites_Mike\New Snorkel Maps\Kieste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303019" y="-922019"/>
            <a:ext cx="6461761" cy="8610600"/>
          </a:xfrm>
          <a:prstGeom prst="rect">
            <a:avLst/>
          </a:prstGeom>
          <a:noFill/>
        </p:spPr>
      </p:pic>
      <p:sp>
        <p:nvSpPr>
          <p:cNvPr id="3" name="Freeform 2"/>
          <p:cNvSpPr/>
          <p:nvPr/>
        </p:nvSpPr>
        <p:spPr>
          <a:xfrm>
            <a:off x="452582" y="3084945"/>
            <a:ext cx="4581236" cy="3389746"/>
          </a:xfrm>
          <a:custGeom>
            <a:avLst/>
            <a:gdLst>
              <a:gd name="connsiteX0" fmla="*/ 0 w 4581236"/>
              <a:gd name="connsiteY0" fmla="*/ 415637 h 3389746"/>
              <a:gd name="connsiteX1" fmla="*/ 387927 w 4581236"/>
              <a:gd name="connsiteY1" fmla="*/ 0 h 3389746"/>
              <a:gd name="connsiteX2" fmla="*/ 1136073 w 4581236"/>
              <a:gd name="connsiteY2" fmla="*/ 674255 h 3389746"/>
              <a:gd name="connsiteX3" fmla="*/ 1958109 w 4581236"/>
              <a:gd name="connsiteY3" fmla="*/ 1219200 h 3389746"/>
              <a:gd name="connsiteX4" fmla="*/ 2770909 w 4581236"/>
              <a:gd name="connsiteY4" fmla="*/ 1782619 h 3389746"/>
              <a:gd name="connsiteX5" fmla="*/ 3371273 w 4581236"/>
              <a:gd name="connsiteY5" fmla="*/ 2078182 h 3389746"/>
              <a:gd name="connsiteX6" fmla="*/ 3426691 w 4581236"/>
              <a:gd name="connsiteY6" fmla="*/ 2142837 h 3389746"/>
              <a:gd name="connsiteX7" fmla="*/ 3990109 w 4581236"/>
              <a:gd name="connsiteY7" fmla="*/ 2604655 h 3389746"/>
              <a:gd name="connsiteX8" fmla="*/ 4525818 w 4581236"/>
              <a:gd name="connsiteY8" fmla="*/ 2595419 h 3389746"/>
              <a:gd name="connsiteX9" fmla="*/ 4581236 w 4581236"/>
              <a:gd name="connsiteY9" fmla="*/ 3389746 h 3389746"/>
              <a:gd name="connsiteX10" fmla="*/ 4304145 w 4581236"/>
              <a:gd name="connsiteY10" fmla="*/ 3362037 h 3389746"/>
              <a:gd name="connsiteX11" fmla="*/ 3796145 w 4581236"/>
              <a:gd name="connsiteY11" fmla="*/ 3260437 h 3389746"/>
              <a:gd name="connsiteX12" fmla="*/ 3288145 w 4581236"/>
              <a:gd name="connsiteY12" fmla="*/ 3020291 h 3389746"/>
              <a:gd name="connsiteX13" fmla="*/ 2983345 w 4581236"/>
              <a:gd name="connsiteY13" fmla="*/ 2586182 h 3389746"/>
              <a:gd name="connsiteX14" fmla="*/ 2890982 w 4581236"/>
              <a:gd name="connsiteY14" fmla="*/ 2540000 h 3389746"/>
              <a:gd name="connsiteX15" fmla="*/ 2364509 w 4581236"/>
              <a:gd name="connsiteY15" fmla="*/ 2290619 h 3389746"/>
              <a:gd name="connsiteX16" fmla="*/ 2041236 w 4581236"/>
              <a:gd name="connsiteY16" fmla="*/ 1893455 h 3389746"/>
              <a:gd name="connsiteX17" fmla="*/ 1265382 w 4581236"/>
              <a:gd name="connsiteY17" fmla="*/ 1597891 h 3389746"/>
              <a:gd name="connsiteX18" fmla="*/ 720436 w 4581236"/>
              <a:gd name="connsiteY18" fmla="*/ 1117600 h 3389746"/>
              <a:gd name="connsiteX19" fmla="*/ 203200 w 4581236"/>
              <a:gd name="connsiteY19" fmla="*/ 655782 h 3389746"/>
              <a:gd name="connsiteX20" fmla="*/ 0 w 4581236"/>
              <a:gd name="connsiteY20" fmla="*/ 415637 h 338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581236" h="3389746">
                <a:moveTo>
                  <a:pt x="0" y="415637"/>
                </a:moveTo>
                <a:lnTo>
                  <a:pt x="387927" y="0"/>
                </a:lnTo>
                <a:lnTo>
                  <a:pt x="1136073" y="674255"/>
                </a:lnTo>
                <a:lnTo>
                  <a:pt x="1958109" y="1219200"/>
                </a:lnTo>
                <a:lnTo>
                  <a:pt x="2770909" y="1782619"/>
                </a:lnTo>
                <a:lnTo>
                  <a:pt x="3371273" y="2078182"/>
                </a:lnTo>
                <a:lnTo>
                  <a:pt x="3426691" y="2142837"/>
                </a:lnTo>
                <a:lnTo>
                  <a:pt x="3990109" y="2604655"/>
                </a:lnTo>
                <a:lnTo>
                  <a:pt x="4525818" y="2595419"/>
                </a:lnTo>
                <a:lnTo>
                  <a:pt x="4581236" y="3389746"/>
                </a:lnTo>
                <a:lnTo>
                  <a:pt x="4304145" y="3362037"/>
                </a:lnTo>
                <a:lnTo>
                  <a:pt x="3796145" y="3260437"/>
                </a:lnTo>
                <a:lnTo>
                  <a:pt x="3288145" y="3020291"/>
                </a:lnTo>
                <a:lnTo>
                  <a:pt x="2983345" y="2586182"/>
                </a:lnTo>
                <a:lnTo>
                  <a:pt x="2890982" y="2540000"/>
                </a:lnTo>
                <a:lnTo>
                  <a:pt x="2364509" y="2290619"/>
                </a:lnTo>
                <a:lnTo>
                  <a:pt x="2041236" y="1893455"/>
                </a:lnTo>
                <a:lnTo>
                  <a:pt x="1265382" y="1597891"/>
                </a:lnTo>
                <a:lnTo>
                  <a:pt x="720436" y="1117600"/>
                </a:lnTo>
                <a:lnTo>
                  <a:pt x="203200" y="655782"/>
                </a:lnTo>
                <a:lnTo>
                  <a:pt x="0" y="415637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819400" y="2895600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72200" y="34290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397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95600" y="50292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14600" y="16002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403</a:t>
            </a:r>
          </a:p>
        </p:txBody>
      </p:sp>
      <p:sp>
        <p:nvSpPr>
          <p:cNvPr id="11" name="Freeform 10"/>
          <p:cNvSpPr/>
          <p:nvPr/>
        </p:nvSpPr>
        <p:spPr>
          <a:xfrm>
            <a:off x="1819564" y="1339273"/>
            <a:ext cx="5828145" cy="2687782"/>
          </a:xfrm>
          <a:custGeom>
            <a:avLst/>
            <a:gdLst>
              <a:gd name="connsiteX0" fmla="*/ 83127 w 5828145"/>
              <a:gd name="connsiteY0" fmla="*/ 0 h 2687782"/>
              <a:gd name="connsiteX1" fmla="*/ 0 w 5828145"/>
              <a:gd name="connsiteY1" fmla="*/ 471054 h 2687782"/>
              <a:gd name="connsiteX2" fmla="*/ 711200 w 5828145"/>
              <a:gd name="connsiteY2" fmla="*/ 572654 h 2687782"/>
              <a:gd name="connsiteX3" fmla="*/ 1154545 w 5828145"/>
              <a:gd name="connsiteY3" fmla="*/ 692727 h 2687782"/>
              <a:gd name="connsiteX4" fmla="*/ 1801091 w 5828145"/>
              <a:gd name="connsiteY4" fmla="*/ 1034472 h 2687782"/>
              <a:gd name="connsiteX5" fmla="*/ 2392218 w 5828145"/>
              <a:gd name="connsiteY5" fmla="*/ 1246909 h 2687782"/>
              <a:gd name="connsiteX6" fmla="*/ 2530763 w 5828145"/>
              <a:gd name="connsiteY6" fmla="*/ 1422400 h 2687782"/>
              <a:gd name="connsiteX7" fmla="*/ 2447636 w 5828145"/>
              <a:gd name="connsiteY7" fmla="*/ 1699491 h 2687782"/>
              <a:gd name="connsiteX8" fmla="*/ 2438400 w 5828145"/>
              <a:gd name="connsiteY8" fmla="*/ 2068945 h 2687782"/>
              <a:gd name="connsiteX9" fmla="*/ 2918691 w 5828145"/>
              <a:gd name="connsiteY9" fmla="*/ 2170545 h 2687782"/>
              <a:gd name="connsiteX10" fmla="*/ 3509818 w 5828145"/>
              <a:gd name="connsiteY10" fmla="*/ 2115127 h 2687782"/>
              <a:gd name="connsiteX11" fmla="*/ 3906981 w 5828145"/>
              <a:gd name="connsiteY11" fmla="*/ 2068945 h 2687782"/>
              <a:gd name="connsiteX12" fmla="*/ 4479636 w 5828145"/>
              <a:gd name="connsiteY12" fmla="*/ 2530763 h 2687782"/>
              <a:gd name="connsiteX13" fmla="*/ 5163127 w 5828145"/>
              <a:gd name="connsiteY13" fmla="*/ 2687782 h 2687782"/>
              <a:gd name="connsiteX14" fmla="*/ 5818909 w 5828145"/>
              <a:gd name="connsiteY14" fmla="*/ 2660072 h 2687782"/>
              <a:gd name="connsiteX15" fmla="*/ 5828145 w 5828145"/>
              <a:gd name="connsiteY15" fmla="*/ 2281382 h 2687782"/>
              <a:gd name="connsiteX16" fmla="*/ 5273963 w 5828145"/>
              <a:gd name="connsiteY16" fmla="*/ 2290618 h 2687782"/>
              <a:gd name="connsiteX17" fmla="*/ 4978400 w 5828145"/>
              <a:gd name="connsiteY17" fmla="*/ 2272145 h 2687782"/>
              <a:gd name="connsiteX18" fmla="*/ 4756727 w 5828145"/>
              <a:gd name="connsiteY18" fmla="*/ 2068945 h 2687782"/>
              <a:gd name="connsiteX19" fmla="*/ 4322618 w 5828145"/>
              <a:gd name="connsiteY19" fmla="*/ 2004291 h 2687782"/>
              <a:gd name="connsiteX20" fmla="*/ 4128654 w 5828145"/>
              <a:gd name="connsiteY20" fmla="*/ 1902691 h 2687782"/>
              <a:gd name="connsiteX21" fmla="*/ 3906981 w 5828145"/>
              <a:gd name="connsiteY21" fmla="*/ 1699491 h 2687782"/>
              <a:gd name="connsiteX22" fmla="*/ 3666836 w 5828145"/>
              <a:gd name="connsiteY22" fmla="*/ 1717963 h 2687782"/>
              <a:gd name="connsiteX23" fmla="*/ 3435927 w 5828145"/>
              <a:gd name="connsiteY23" fmla="*/ 1828800 h 2687782"/>
              <a:gd name="connsiteX24" fmla="*/ 3325091 w 5828145"/>
              <a:gd name="connsiteY24" fmla="*/ 1514763 h 2687782"/>
              <a:gd name="connsiteX25" fmla="*/ 3389745 w 5828145"/>
              <a:gd name="connsiteY25" fmla="*/ 1209963 h 2687782"/>
              <a:gd name="connsiteX26" fmla="*/ 3676072 w 5828145"/>
              <a:gd name="connsiteY26" fmla="*/ 1025236 h 2687782"/>
              <a:gd name="connsiteX27" fmla="*/ 3454400 w 5828145"/>
              <a:gd name="connsiteY27" fmla="*/ 822036 h 2687782"/>
              <a:gd name="connsiteX28" fmla="*/ 3177309 w 5828145"/>
              <a:gd name="connsiteY28" fmla="*/ 831272 h 2687782"/>
              <a:gd name="connsiteX29" fmla="*/ 2807854 w 5828145"/>
              <a:gd name="connsiteY29" fmla="*/ 849745 h 2687782"/>
              <a:gd name="connsiteX30" fmla="*/ 2733963 w 5828145"/>
              <a:gd name="connsiteY30" fmla="*/ 822036 h 2687782"/>
              <a:gd name="connsiteX31" fmla="*/ 2327563 w 5828145"/>
              <a:gd name="connsiteY31" fmla="*/ 683491 h 2687782"/>
              <a:gd name="connsiteX32" fmla="*/ 1551709 w 5828145"/>
              <a:gd name="connsiteY32" fmla="*/ 341745 h 2687782"/>
              <a:gd name="connsiteX33" fmla="*/ 1450109 w 5828145"/>
              <a:gd name="connsiteY33" fmla="*/ 295563 h 2687782"/>
              <a:gd name="connsiteX34" fmla="*/ 729672 w 5828145"/>
              <a:gd name="connsiteY34" fmla="*/ 83127 h 2687782"/>
              <a:gd name="connsiteX35" fmla="*/ 83127 w 5828145"/>
              <a:gd name="connsiteY35" fmla="*/ 0 h 2687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828145" h="2687782">
                <a:moveTo>
                  <a:pt x="83127" y="0"/>
                </a:moveTo>
                <a:lnTo>
                  <a:pt x="0" y="471054"/>
                </a:lnTo>
                <a:lnTo>
                  <a:pt x="711200" y="572654"/>
                </a:lnTo>
                <a:lnTo>
                  <a:pt x="1154545" y="692727"/>
                </a:lnTo>
                <a:lnTo>
                  <a:pt x="1801091" y="1034472"/>
                </a:lnTo>
                <a:lnTo>
                  <a:pt x="2392218" y="1246909"/>
                </a:lnTo>
                <a:lnTo>
                  <a:pt x="2530763" y="1422400"/>
                </a:lnTo>
                <a:lnTo>
                  <a:pt x="2447636" y="1699491"/>
                </a:lnTo>
                <a:lnTo>
                  <a:pt x="2438400" y="2068945"/>
                </a:lnTo>
                <a:lnTo>
                  <a:pt x="2918691" y="2170545"/>
                </a:lnTo>
                <a:lnTo>
                  <a:pt x="3509818" y="2115127"/>
                </a:lnTo>
                <a:lnTo>
                  <a:pt x="3906981" y="2068945"/>
                </a:lnTo>
                <a:lnTo>
                  <a:pt x="4479636" y="2530763"/>
                </a:lnTo>
                <a:lnTo>
                  <a:pt x="5163127" y="2687782"/>
                </a:lnTo>
                <a:lnTo>
                  <a:pt x="5818909" y="2660072"/>
                </a:lnTo>
                <a:lnTo>
                  <a:pt x="5828145" y="2281382"/>
                </a:lnTo>
                <a:lnTo>
                  <a:pt x="5273963" y="2290618"/>
                </a:lnTo>
                <a:lnTo>
                  <a:pt x="4978400" y="2272145"/>
                </a:lnTo>
                <a:lnTo>
                  <a:pt x="4756727" y="2068945"/>
                </a:lnTo>
                <a:lnTo>
                  <a:pt x="4322618" y="2004291"/>
                </a:lnTo>
                <a:lnTo>
                  <a:pt x="4128654" y="1902691"/>
                </a:lnTo>
                <a:lnTo>
                  <a:pt x="3906981" y="1699491"/>
                </a:lnTo>
                <a:lnTo>
                  <a:pt x="3666836" y="1717963"/>
                </a:lnTo>
                <a:lnTo>
                  <a:pt x="3435927" y="1828800"/>
                </a:lnTo>
                <a:lnTo>
                  <a:pt x="3325091" y="1514763"/>
                </a:lnTo>
                <a:lnTo>
                  <a:pt x="3389745" y="1209963"/>
                </a:lnTo>
                <a:lnTo>
                  <a:pt x="3676072" y="1025236"/>
                </a:lnTo>
                <a:lnTo>
                  <a:pt x="3454400" y="822036"/>
                </a:lnTo>
                <a:lnTo>
                  <a:pt x="3177309" y="831272"/>
                </a:lnTo>
                <a:lnTo>
                  <a:pt x="2807854" y="849745"/>
                </a:lnTo>
                <a:lnTo>
                  <a:pt x="2733963" y="822036"/>
                </a:lnTo>
                <a:lnTo>
                  <a:pt x="2327563" y="683491"/>
                </a:lnTo>
                <a:lnTo>
                  <a:pt x="1551709" y="341745"/>
                </a:lnTo>
                <a:cubicBezTo>
                  <a:pt x="1462290" y="302004"/>
                  <a:pt x="1495702" y="318362"/>
                  <a:pt x="1450109" y="295563"/>
                </a:cubicBezTo>
                <a:lnTo>
                  <a:pt x="729672" y="83127"/>
                </a:lnTo>
                <a:lnTo>
                  <a:pt x="83127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>
            <a:stCxn id="11" idx="23"/>
            <a:endCxn id="11" idx="10"/>
          </p:cNvCxnSpPr>
          <p:nvPr/>
        </p:nvCxnSpPr>
        <p:spPr>
          <a:xfrm>
            <a:off x="5255490" y="3168073"/>
            <a:ext cx="73892" cy="28632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295400" y="6172200"/>
            <a:ext cx="1368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Kiester</a:t>
            </a:r>
            <a:r>
              <a:rPr lang="en-US" dirty="0"/>
              <a:t> Riffle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953000" y="4191000"/>
            <a:ext cx="1676400" cy="7620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\\Dessrv10\des fr shared drive\Snorkel\Snorkel Sites\Snorkel Sites_Mike\New Snorkel Maps\Goos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390640" y="-830773"/>
            <a:ext cx="6286520" cy="8458200"/>
          </a:xfrm>
          <a:prstGeom prst="rect">
            <a:avLst/>
          </a:prstGeom>
          <a:noFill/>
        </p:spPr>
      </p:pic>
      <p:sp>
        <p:nvSpPr>
          <p:cNvPr id="5" name="Freeform 4"/>
          <p:cNvSpPr/>
          <p:nvPr/>
        </p:nvSpPr>
        <p:spPr>
          <a:xfrm>
            <a:off x="332509" y="1736436"/>
            <a:ext cx="5985164" cy="1413164"/>
          </a:xfrm>
          <a:custGeom>
            <a:avLst/>
            <a:gdLst>
              <a:gd name="connsiteX0" fmla="*/ 0 w 5985164"/>
              <a:gd name="connsiteY0" fmla="*/ 997528 h 1413164"/>
              <a:gd name="connsiteX1" fmla="*/ 0 w 5985164"/>
              <a:gd name="connsiteY1" fmla="*/ 1413164 h 1413164"/>
              <a:gd name="connsiteX2" fmla="*/ 858982 w 5985164"/>
              <a:gd name="connsiteY2" fmla="*/ 1182255 h 1413164"/>
              <a:gd name="connsiteX3" fmla="*/ 1357746 w 5985164"/>
              <a:gd name="connsiteY3" fmla="*/ 1025237 h 1413164"/>
              <a:gd name="connsiteX4" fmla="*/ 1791855 w 5985164"/>
              <a:gd name="connsiteY4" fmla="*/ 803564 h 1413164"/>
              <a:gd name="connsiteX5" fmla="*/ 2660073 w 5985164"/>
              <a:gd name="connsiteY5" fmla="*/ 655782 h 1413164"/>
              <a:gd name="connsiteX6" fmla="*/ 3454400 w 5985164"/>
              <a:gd name="connsiteY6" fmla="*/ 877455 h 1413164"/>
              <a:gd name="connsiteX7" fmla="*/ 4184073 w 5985164"/>
              <a:gd name="connsiteY7" fmla="*/ 997528 h 1413164"/>
              <a:gd name="connsiteX8" fmla="*/ 4765964 w 5985164"/>
              <a:gd name="connsiteY8" fmla="*/ 942109 h 1413164"/>
              <a:gd name="connsiteX9" fmla="*/ 5449455 w 5985164"/>
              <a:gd name="connsiteY9" fmla="*/ 960582 h 1413164"/>
              <a:gd name="connsiteX10" fmla="*/ 5966691 w 5985164"/>
              <a:gd name="connsiteY10" fmla="*/ 988291 h 1413164"/>
              <a:gd name="connsiteX11" fmla="*/ 5985164 w 5985164"/>
              <a:gd name="connsiteY11" fmla="*/ 655782 h 1413164"/>
              <a:gd name="connsiteX12" fmla="*/ 5449455 w 5985164"/>
              <a:gd name="connsiteY12" fmla="*/ 609600 h 1413164"/>
              <a:gd name="connsiteX13" fmla="*/ 4544291 w 5985164"/>
              <a:gd name="connsiteY13" fmla="*/ 665019 h 1413164"/>
              <a:gd name="connsiteX14" fmla="*/ 4036291 w 5985164"/>
              <a:gd name="connsiteY14" fmla="*/ 600364 h 1413164"/>
              <a:gd name="connsiteX15" fmla="*/ 3417455 w 5985164"/>
              <a:gd name="connsiteY15" fmla="*/ 609600 h 1413164"/>
              <a:gd name="connsiteX16" fmla="*/ 3278909 w 5985164"/>
              <a:gd name="connsiteY16" fmla="*/ 323273 h 1413164"/>
              <a:gd name="connsiteX17" fmla="*/ 3389746 w 5985164"/>
              <a:gd name="connsiteY17" fmla="*/ 184728 h 1413164"/>
              <a:gd name="connsiteX18" fmla="*/ 3380509 w 5985164"/>
              <a:gd name="connsiteY18" fmla="*/ 9237 h 1413164"/>
              <a:gd name="connsiteX19" fmla="*/ 3094182 w 5985164"/>
              <a:gd name="connsiteY19" fmla="*/ 0 h 1413164"/>
              <a:gd name="connsiteX20" fmla="*/ 2807855 w 5985164"/>
              <a:gd name="connsiteY20" fmla="*/ 212437 h 1413164"/>
              <a:gd name="connsiteX21" fmla="*/ 2558473 w 5985164"/>
              <a:gd name="connsiteY21" fmla="*/ 406400 h 1413164"/>
              <a:gd name="connsiteX22" fmla="*/ 1958109 w 5985164"/>
              <a:gd name="connsiteY22" fmla="*/ 489528 h 1413164"/>
              <a:gd name="connsiteX23" fmla="*/ 1551709 w 5985164"/>
              <a:gd name="connsiteY23" fmla="*/ 544946 h 1413164"/>
              <a:gd name="connsiteX24" fmla="*/ 1173018 w 5985164"/>
              <a:gd name="connsiteY24" fmla="*/ 738909 h 1413164"/>
              <a:gd name="connsiteX25" fmla="*/ 683491 w 5985164"/>
              <a:gd name="connsiteY25" fmla="*/ 794328 h 1413164"/>
              <a:gd name="connsiteX26" fmla="*/ 184727 w 5985164"/>
              <a:gd name="connsiteY26" fmla="*/ 951346 h 1413164"/>
              <a:gd name="connsiteX27" fmla="*/ 0 w 5985164"/>
              <a:gd name="connsiteY27" fmla="*/ 997528 h 14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985164" h="1413164">
                <a:moveTo>
                  <a:pt x="0" y="997528"/>
                </a:moveTo>
                <a:lnTo>
                  <a:pt x="0" y="1413164"/>
                </a:lnTo>
                <a:lnTo>
                  <a:pt x="858982" y="1182255"/>
                </a:lnTo>
                <a:lnTo>
                  <a:pt x="1357746" y="1025237"/>
                </a:lnTo>
                <a:lnTo>
                  <a:pt x="1791855" y="803564"/>
                </a:lnTo>
                <a:lnTo>
                  <a:pt x="2660073" y="655782"/>
                </a:lnTo>
                <a:lnTo>
                  <a:pt x="3454400" y="877455"/>
                </a:lnTo>
                <a:lnTo>
                  <a:pt x="4184073" y="997528"/>
                </a:lnTo>
                <a:lnTo>
                  <a:pt x="4765964" y="942109"/>
                </a:lnTo>
                <a:lnTo>
                  <a:pt x="5449455" y="960582"/>
                </a:lnTo>
                <a:lnTo>
                  <a:pt x="5966691" y="988291"/>
                </a:lnTo>
                <a:lnTo>
                  <a:pt x="5985164" y="655782"/>
                </a:lnTo>
                <a:lnTo>
                  <a:pt x="5449455" y="609600"/>
                </a:lnTo>
                <a:lnTo>
                  <a:pt x="4544291" y="665019"/>
                </a:lnTo>
                <a:lnTo>
                  <a:pt x="4036291" y="600364"/>
                </a:lnTo>
                <a:lnTo>
                  <a:pt x="3417455" y="609600"/>
                </a:lnTo>
                <a:lnTo>
                  <a:pt x="3278909" y="323273"/>
                </a:lnTo>
                <a:lnTo>
                  <a:pt x="3389746" y="184728"/>
                </a:lnTo>
                <a:lnTo>
                  <a:pt x="3380509" y="9237"/>
                </a:lnTo>
                <a:lnTo>
                  <a:pt x="3094182" y="0"/>
                </a:lnTo>
                <a:lnTo>
                  <a:pt x="2807855" y="212437"/>
                </a:lnTo>
                <a:lnTo>
                  <a:pt x="2558473" y="406400"/>
                </a:lnTo>
                <a:lnTo>
                  <a:pt x="1958109" y="489528"/>
                </a:lnTo>
                <a:lnTo>
                  <a:pt x="1551709" y="544946"/>
                </a:lnTo>
                <a:lnTo>
                  <a:pt x="1173018" y="738909"/>
                </a:lnTo>
                <a:lnTo>
                  <a:pt x="683491" y="794328"/>
                </a:lnTo>
                <a:lnTo>
                  <a:pt x="184727" y="951346"/>
                </a:lnTo>
                <a:lnTo>
                  <a:pt x="0" y="997528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343400" y="23622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2514600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35452" y="5867400"/>
            <a:ext cx="1317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Goose Riffle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334000" y="3093527"/>
            <a:ext cx="1543628" cy="3048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\\Dessrv10\des fr shared drive\Snorkel\Snorkel Sites\Snorkel Sites_Mike\New Snorkel Maps\Big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403209" y="-533558"/>
            <a:ext cx="6337583" cy="7924802"/>
          </a:xfrm>
          <a:prstGeom prst="rect">
            <a:avLst/>
          </a:prstGeom>
          <a:noFill/>
        </p:spPr>
      </p:pic>
      <p:sp>
        <p:nvSpPr>
          <p:cNvPr id="3" name="Freeform 2"/>
          <p:cNvSpPr/>
          <p:nvPr/>
        </p:nvSpPr>
        <p:spPr>
          <a:xfrm>
            <a:off x="1330036" y="1948873"/>
            <a:ext cx="5745019" cy="1108363"/>
          </a:xfrm>
          <a:custGeom>
            <a:avLst/>
            <a:gdLst>
              <a:gd name="connsiteX0" fmla="*/ 5745019 w 5745019"/>
              <a:gd name="connsiteY0" fmla="*/ 0 h 1108363"/>
              <a:gd name="connsiteX1" fmla="*/ 5680364 w 5745019"/>
              <a:gd name="connsiteY1" fmla="*/ 452582 h 1108363"/>
              <a:gd name="connsiteX2" fmla="*/ 4581237 w 5745019"/>
              <a:gd name="connsiteY2" fmla="*/ 886691 h 1108363"/>
              <a:gd name="connsiteX3" fmla="*/ 3602182 w 5745019"/>
              <a:gd name="connsiteY3" fmla="*/ 979054 h 1108363"/>
              <a:gd name="connsiteX4" fmla="*/ 2632364 w 5745019"/>
              <a:gd name="connsiteY4" fmla="*/ 1025236 h 1108363"/>
              <a:gd name="connsiteX5" fmla="*/ 1616364 w 5745019"/>
              <a:gd name="connsiteY5" fmla="*/ 1062182 h 1108363"/>
              <a:gd name="connsiteX6" fmla="*/ 1468582 w 5745019"/>
              <a:gd name="connsiteY6" fmla="*/ 1099127 h 1108363"/>
              <a:gd name="connsiteX7" fmla="*/ 1413164 w 5745019"/>
              <a:gd name="connsiteY7" fmla="*/ 1108363 h 1108363"/>
              <a:gd name="connsiteX8" fmla="*/ 563419 w 5745019"/>
              <a:gd name="connsiteY8" fmla="*/ 1071418 h 1108363"/>
              <a:gd name="connsiteX9" fmla="*/ 9237 w 5745019"/>
              <a:gd name="connsiteY9" fmla="*/ 1043709 h 1108363"/>
              <a:gd name="connsiteX10" fmla="*/ 0 w 5745019"/>
              <a:gd name="connsiteY10" fmla="*/ 628072 h 1108363"/>
              <a:gd name="connsiteX11" fmla="*/ 535709 w 5745019"/>
              <a:gd name="connsiteY11" fmla="*/ 655782 h 1108363"/>
              <a:gd name="connsiteX12" fmla="*/ 1607128 w 5745019"/>
              <a:gd name="connsiteY12" fmla="*/ 683491 h 1108363"/>
              <a:gd name="connsiteX13" fmla="*/ 2604655 w 5745019"/>
              <a:gd name="connsiteY13" fmla="*/ 785091 h 1108363"/>
              <a:gd name="connsiteX14" fmla="*/ 3269673 w 5745019"/>
              <a:gd name="connsiteY14" fmla="*/ 711200 h 1108363"/>
              <a:gd name="connsiteX15" fmla="*/ 3971637 w 5745019"/>
              <a:gd name="connsiteY15" fmla="*/ 489527 h 1108363"/>
              <a:gd name="connsiteX16" fmla="*/ 4608946 w 5745019"/>
              <a:gd name="connsiteY16" fmla="*/ 544945 h 1108363"/>
              <a:gd name="connsiteX17" fmla="*/ 5163128 w 5745019"/>
              <a:gd name="connsiteY17" fmla="*/ 314036 h 1108363"/>
              <a:gd name="connsiteX18" fmla="*/ 5745019 w 5745019"/>
              <a:gd name="connsiteY18" fmla="*/ 0 h 1108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745019" h="1108363">
                <a:moveTo>
                  <a:pt x="5745019" y="0"/>
                </a:moveTo>
                <a:lnTo>
                  <a:pt x="5680364" y="452582"/>
                </a:lnTo>
                <a:lnTo>
                  <a:pt x="4581237" y="886691"/>
                </a:lnTo>
                <a:lnTo>
                  <a:pt x="3602182" y="979054"/>
                </a:lnTo>
                <a:lnTo>
                  <a:pt x="2632364" y="1025236"/>
                </a:lnTo>
                <a:lnTo>
                  <a:pt x="1616364" y="1062182"/>
                </a:lnTo>
                <a:cubicBezTo>
                  <a:pt x="1567103" y="1074497"/>
                  <a:pt x="1518096" y="1087874"/>
                  <a:pt x="1468582" y="1099127"/>
                </a:cubicBezTo>
                <a:cubicBezTo>
                  <a:pt x="1450320" y="1103277"/>
                  <a:pt x="1413164" y="1108363"/>
                  <a:pt x="1413164" y="1108363"/>
                </a:cubicBezTo>
                <a:lnTo>
                  <a:pt x="563419" y="1071418"/>
                </a:lnTo>
                <a:lnTo>
                  <a:pt x="9237" y="1043709"/>
                </a:lnTo>
                <a:lnTo>
                  <a:pt x="0" y="628072"/>
                </a:lnTo>
                <a:lnTo>
                  <a:pt x="535709" y="655782"/>
                </a:lnTo>
                <a:lnTo>
                  <a:pt x="1607128" y="683491"/>
                </a:lnTo>
                <a:lnTo>
                  <a:pt x="2604655" y="785091"/>
                </a:lnTo>
                <a:lnTo>
                  <a:pt x="3269673" y="711200"/>
                </a:lnTo>
                <a:lnTo>
                  <a:pt x="3971637" y="489527"/>
                </a:lnTo>
                <a:lnTo>
                  <a:pt x="4608946" y="544945"/>
                </a:lnTo>
                <a:lnTo>
                  <a:pt x="5163128" y="314036"/>
                </a:lnTo>
                <a:lnTo>
                  <a:pt x="5745019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1283855" y="3759200"/>
            <a:ext cx="5634181" cy="868218"/>
          </a:xfrm>
          <a:custGeom>
            <a:avLst/>
            <a:gdLst>
              <a:gd name="connsiteX0" fmla="*/ 18472 w 5634181"/>
              <a:gd name="connsiteY0" fmla="*/ 840509 h 868218"/>
              <a:gd name="connsiteX1" fmla="*/ 36945 w 5634181"/>
              <a:gd name="connsiteY1" fmla="*/ 387927 h 868218"/>
              <a:gd name="connsiteX2" fmla="*/ 960581 w 5634181"/>
              <a:gd name="connsiteY2" fmla="*/ 443345 h 868218"/>
              <a:gd name="connsiteX3" fmla="*/ 1366981 w 5634181"/>
              <a:gd name="connsiteY3" fmla="*/ 535709 h 868218"/>
              <a:gd name="connsiteX4" fmla="*/ 1459345 w 5634181"/>
              <a:gd name="connsiteY4" fmla="*/ 572655 h 868218"/>
              <a:gd name="connsiteX5" fmla="*/ 1505527 w 5634181"/>
              <a:gd name="connsiteY5" fmla="*/ 581891 h 868218"/>
              <a:gd name="connsiteX6" fmla="*/ 2752436 w 5634181"/>
              <a:gd name="connsiteY6" fmla="*/ 314036 h 868218"/>
              <a:gd name="connsiteX7" fmla="*/ 3916218 w 5634181"/>
              <a:gd name="connsiteY7" fmla="*/ 120073 h 868218"/>
              <a:gd name="connsiteX8" fmla="*/ 4765963 w 5634181"/>
              <a:gd name="connsiteY8" fmla="*/ 0 h 868218"/>
              <a:gd name="connsiteX9" fmla="*/ 5634181 w 5634181"/>
              <a:gd name="connsiteY9" fmla="*/ 46182 h 868218"/>
              <a:gd name="connsiteX10" fmla="*/ 5588000 w 5634181"/>
              <a:gd name="connsiteY10" fmla="*/ 434109 h 868218"/>
              <a:gd name="connsiteX11" fmla="*/ 4996872 w 5634181"/>
              <a:gd name="connsiteY11" fmla="*/ 378691 h 868218"/>
              <a:gd name="connsiteX12" fmla="*/ 4895272 w 5634181"/>
              <a:gd name="connsiteY12" fmla="*/ 369455 h 868218"/>
              <a:gd name="connsiteX13" fmla="*/ 4147127 w 5634181"/>
              <a:gd name="connsiteY13" fmla="*/ 406400 h 868218"/>
              <a:gd name="connsiteX14" fmla="*/ 3140363 w 5634181"/>
              <a:gd name="connsiteY14" fmla="*/ 554182 h 868218"/>
              <a:gd name="connsiteX15" fmla="*/ 2198254 w 5634181"/>
              <a:gd name="connsiteY15" fmla="*/ 711200 h 868218"/>
              <a:gd name="connsiteX16" fmla="*/ 1413163 w 5634181"/>
              <a:gd name="connsiteY16" fmla="*/ 858982 h 868218"/>
              <a:gd name="connsiteX17" fmla="*/ 831272 w 5634181"/>
              <a:gd name="connsiteY17" fmla="*/ 868218 h 868218"/>
              <a:gd name="connsiteX18" fmla="*/ 498763 w 5634181"/>
              <a:gd name="connsiteY18" fmla="*/ 738909 h 868218"/>
              <a:gd name="connsiteX19" fmla="*/ 0 w 5634181"/>
              <a:gd name="connsiteY19" fmla="*/ 766618 h 868218"/>
              <a:gd name="connsiteX20" fmla="*/ 0 w 5634181"/>
              <a:gd name="connsiteY20" fmla="*/ 766618 h 868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634181" h="868218">
                <a:moveTo>
                  <a:pt x="18472" y="840509"/>
                </a:moveTo>
                <a:lnTo>
                  <a:pt x="36945" y="387927"/>
                </a:lnTo>
                <a:lnTo>
                  <a:pt x="960581" y="443345"/>
                </a:lnTo>
                <a:lnTo>
                  <a:pt x="1366981" y="535709"/>
                </a:lnTo>
                <a:cubicBezTo>
                  <a:pt x="1397769" y="548024"/>
                  <a:pt x="1427887" y="562169"/>
                  <a:pt x="1459345" y="572655"/>
                </a:cubicBezTo>
                <a:cubicBezTo>
                  <a:pt x="1474238" y="577619"/>
                  <a:pt x="1505527" y="581891"/>
                  <a:pt x="1505527" y="581891"/>
                </a:cubicBezTo>
                <a:lnTo>
                  <a:pt x="2752436" y="314036"/>
                </a:lnTo>
                <a:lnTo>
                  <a:pt x="3916218" y="120073"/>
                </a:lnTo>
                <a:lnTo>
                  <a:pt x="4765963" y="0"/>
                </a:lnTo>
                <a:lnTo>
                  <a:pt x="5634181" y="46182"/>
                </a:lnTo>
                <a:lnTo>
                  <a:pt x="5588000" y="434109"/>
                </a:lnTo>
                <a:lnTo>
                  <a:pt x="4996872" y="378691"/>
                </a:lnTo>
                <a:cubicBezTo>
                  <a:pt x="4907625" y="368775"/>
                  <a:pt x="4941625" y="369455"/>
                  <a:pt x="4895272" y="369455"/>
                </a:cubicBezTo>
                <a:lnTo>
                  <a:pt x="4147127" y="406400"/>
                </a:lnTo>
                <a:lnTo>
                  <a:pt x="3140363" y="554182"/>
                </a:lnTo>
                <a:lnTo>
                  <a:pt x="2198254" y="711200"/>
                </a:lnTo>
                <a:lnTo>
                  <a:pt x="1413163" y="858982"/>
                </a:lnTo>
                <a:lnTo>
                  <a:pt x="831272" y="868218"/>
                </a:lnTo>
                <a:lnTo>
                  <a:pt x="498763" y="738909"/>
                </a:lnTo>
                <a:lnTo>
                  <a:pt x="0" y="766618"/>
                </a:lnTo>
                <a:lnTo>
                  <a:pt x="0" y="766618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029200" y="25146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15000" y="374546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57600" y="4419600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95600" y="5269468"/>
            <a:ext cx="1009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Big Riffle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715000" y="2942044"/>
            <a:ext cx="1467428" cy="334556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\\Dessrv10\des fr shared drive\Snorkel\Snorkel Sites\Snorkel Sites_Mike\New Snorkel Maps\McFarland Uppe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" y="259714"/>
            <a:ext cx="8077200" cy="6461762"/>
          </a:xfrm>
          <a:prstGeom prst="rect">
            <a:avLst/>
          </a:prstGeom>
          <a:noFill/>
        </p:spPr>
      </p:pic>
      <p:sp>
        <p:nvSpPr>
          <p:cNvPr id="3" name="Freeform 2"/>
          <p:cNvSpPr/>
          <p:nvPr/>
        </p:nvSpPr>
        <p:spPr>
          <a:xfrm>
            <a:off x="1727200" y="2198255"/>
            <a:ext cx="4017818" cy="3315854"/>
          </a:xfrm>
          <a:custGeom>
            <a:avLst/>
            <a:gdLst>
              <a:gd name="connsiteX0" fmla="*/ 3528291 w 4017818"/>
              <a:gd name="connsiteY0" fmla="*/ 0 h 3315854"/>
              <a:gd name="connsiteX1" fmla="*/ 4017818 w 4017818"/>
              <a:gd name="connsiteY1" fmla="*/ 9236 h 3315854"/>
              <a:gd name="connsiteX2" fmla="*/ 4017818 w 4017818"/>
              <a:gd name="connsiteY2" fmla="*/ 738909 h 3315854"/>
              <a:gd name="connsiteX3" fmla="*/ 3713018 w 4017818"/>
              <a:gd name="connsiteY3" fmla="*/ 1681018 h 3315854"/>
              <a:gd name="connsiteX4" fmla="*/ 3057236 w 4017818"/>
              <a:gd name="connsiteY4" fmla="*/ 1976581 h 3315854"/>
              <a:gd name="connsiteX5" fmla="*/ 2974109 w 4017818"/>
              <a:gd name="connsiteY5" fmla="*/ 2013527 h 3315854"/>
              <a:gd name="connsiteX6" fmla="*/ 1884218 w 4017818"/>
              <a:gd name="connsiteY6" fmla="*/ 2475345 h 3315854"/>
              <a:gd name="connsiteX7" fmla="*/ 1413164 w 4017818"/>
              <a:gd name="connsiteY7" fmla="*/ 2743200 h 3315854"/>
              <a:gd name="connsiteX8" fmla="*/ 757382 w 4017818"/>
              <a:gd name="connsiteY8" fmla="*/ 3075709 h 3315854"/>
              <a:gd name="connsiteX9" fmla="*/ 0 w 4017818"/>
              <a:gd name="connsiteY9" fmla="*/ 3315854 h 3315854"/>
              <a:gd name="connsiteX10" fmla="*/ 36945 w 4017818"/>
              <a:gd name="connsiteY10" fmla="*/ 2890981 h 3315854"/>
              <a:gd name="connsiteX11" fmla="*/ 646545 w 4017818"/>
              <a:gd name="connsiteY11" fmla="*/ 2678545 h 3315854"/>
              <a:gd name="connsiteX12" fmla="*/ 1764145 w 4017818"/>
              <a:gd name="connsiteY12" fmla="*/ 2124363 h 3315854"/>
              <a:gd name="connsiteX13" fmla="*/ 2623127 w 4017818"/>
              <a:gd name="connsiteY13" fmla="*/ 1634836 h 3315854"/>
              <a:gd name="connsiteX14" fmla="*/ 3371273 w 4017818"/>
              <a:gd name="connsiteY14" fmla="*/ 1209963 h 3315854"/>
              <a:gd name="connsiteX15" fmla="*/ 3556000 w 4017818"/>
              <a:gd name="connsiteY15" fmla="*/ 498763 h 3315854"/>
              <a:gd name="connsiteX16" fmla="*/ 3528291 w 4017818"/>
              <a:gd name="connsiteY16" fmla="*/ 0 h 3315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017818" h="3315854">
                <a:moveTo>
                  <a:pt x="3528291" y="0"/>
                </a:moveTo>
                <a:lnTo>
                  <a:pt x="4017818" y="9236"/>
                </a:lnTo>
                <a:lnTo>
                  <a:pt x="4017818" y="738909"/>
                </a:lnTo>
                <a:lnTo>
                  <a:pt x="3713018" y="1681018"/>
                </a:lnTo>
                <a:lnTo>
                  <a:pt x="3057236" y="1976581"/>
                </a:lnTo>
                <a:lnTo>
                  <a:pt x="2974109" y="2013527"/>
                </a:lnTo>
                <a:lnTo>
                  <a:pt x="1884218" y="2475345"/>
                </a:lnTo>
                <a:lnTo>
                  <a:pt x="1413164" y="2743200"/>
                </a:lnTo>
                <a:lnTo>
                  <a:pt x="757382" y="3075709"/>
                </a:lnTo>
                <a:lnTo>
                  <a:pt x="0" y="3315854"/>
                </a:lnTo>
                <a:lnTo>
                  <a:pt x="36945" y="2890981"/>
                </a:lnTo>
                <a:lnTo>
                  <a:pt x="646545" y="2678545"/>
                </a:lnTo>
                <a:lnTo>
                  <a:pt x="1764145" y="2124363"/>
                </a:lnTo>
                <a:lnTo>
                  <a:pt x="2623127" y="1634836"/>
                </a:lnTo>
                <a:lnTo>
                  <a:pt x="3371273" y="1209963"/>
                </a:lnTo>
                <a:lnTo>
                  <a:pt x="3556000" y="498763"/>
                </a:lnTo>
                <a:lnTo>
                  <a:pt x="3528291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5089236" y="1847273"/>
            <a:ext cx="2530764" cy="3796145"/>
          </a:xfrm>
          <a:custGeom>
            <a:avLst/>
            <a:gdLst>
              <a:gd name="connsiteX0" fmla="*/ 2512291 w 2530764"/>
              <a:gd name="connsiteY0" fmla="*/ 0 h 3796145"/>
              <a:gd name="connsiteX1" fmla="*/ 2096655 w 2530764"/>
              <a:gd name="connsiteY1" fmla="*/ 36945 h 3796145"/>
              <a:gd name="connsiteX2" fmla="*/ 2078182 w 2530764"/>
              <a:gd name="connsiteY2" fmla="*/ 748145 h 3796145"/>
              <a:gd name="connsiteX3" fmla="*/ 2050473 w 2530764"/>
              <a:gd name="connsiteY3" fmla="*/ 1191491 h 3796145"/>
              <a:gd name="connsiteX4" fmla="*/ 1745673 w 2530764"/>
              <a:gd name="connsiteY4" fmla="*/ 1976582 h 3796145"/>
              <a:gd name="connsiteX5" fmla="*/ 1108364 w 2530764"/>
              <a:gd name="connsiteY5" fmla="*/ 2715491 h 3796145"/>
              <a:gd name="connsiteX6" fmla="*/ 683491 w 2530764"/>
              <a:gd name="connsiteY6" fmla="*/ 3038763 h 3796145"/>
              <a:gd name="connsiteX7" fmla="*/ 0 w 2530764"/>
              <a:gd name="connsiteY7" fmla="*/ 3417454 h 3796145"/>
              <a:gd name="connsiteX8" fmla="*/ 157019 w 2530764"/>
              <a:gd name="connsiteY8" fmla="*/ 3796145 h 3796145"/>
              <a:gd name="connsiteX9" fmla="*/ 1293091 w 2530764"/>
              <a:gd name="connsiteY9" fmla="*/ 3075709 h 3796145"/>
              <a:gd name="connsiteX10" fmla="*/ 1782619 w 2530764"/>
              <a:gd name="connsiteY10" fmla="*/ 2613891 h 3796145"/>
              <a:gd name="connsiteX11" fmla="*/ 2272146 w 2530764"/>
              <a:gd name="connsiteY11" fmla="*/ 1958109 h 3796145"/>
              <a:gd name="connsiteX12" fmla="*/ 2475346 w 2530764"/>
              <a:gd name="connsiteY12" fmla="*/ 1256145 h 3796145"/>
              <a:gd name="connsiteX13" fmla="*/ 2530764 w 2530764"/>
              <a:gd name="connsiteY13" fmla="*/ 397163 h 3796145"/>
              <a:gd name="connsiteX14" fmla="*/ 2512291 w 2530764"/>
              <a:gd name="connsiteY14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530764" h="3796145">
                <a:moveTo>
                  <a:pt x="2512291" y="0"/>
                </a:moveTo>
                <a:lnTo>
                  <a:pt x="2096655" y="36945"/>
                </a:lnTo>
                <a:lnTo>
                  <a:pt x="2078182" y="748145"/>
                </a:lnTo>
                <a:lnTo>
                  <a:pt x="2050473" y="1191491"/>
                </a:lnTo>
                <a:lnTo>
                  <a:pt x="1745673" y="1976582"/>
                </a:lnTo>
                <a:lnTo>
                  <a:pt x="1108364" y="2715491"/>
                </a:lnTo>
                <a:lnTo>
                  <a:pt x="683491" y="3038763"/>
                </a:lnTo>
                <a:lnTo>
                  <a:pt x="0" y="3417454"/>
                </a:lnTo>
                <a:lnTo>
                  <a:pt x="157019" y="3796145"/>
                </a:lnTo>
                <a:lnTo>
                  <a:pt x="1293091" y="3075709"/>
                </a:lnTo>
                <a:lnTo>
                  <a:pt x="1782619" y="2613891"/>
                </a:lnTo>
                <a:lnTo>
                  <a:pt x="2272146" y="1958109"/>
                </a:lnTo>
                <a:lnTo>
                  <a:pt x="2475346" y="1256145"/>
                </a:lnTo>
                <a:lnTo>
                  <a:pt x="2530764" y="397163"/>
                </a:lnTo>
                <a:lnTo>
                  <a:pt x="2512291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495800" y="37338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441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36576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445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43400" y="5498068"/>
            <a:ext cx="11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 </a:t>
            </a:r>
            <a:r>
              <a:rPr lang="en-US" sz="1000" dirty="0">
                <a:solidFill>
                  <a:schemeClr val="bg1"/>
                </a:solidFill>
              </a:rPr>
              <a:t>(drop-off)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05200" y="3657600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69684" y="6324600"/>
            <a:ext cx="1816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Upper McFarland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6400800" y="914400"/>
            <a:ext cx="533400" cy="155003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\\Dessrv10\des fr shared drive\Snorkel\Snorkel Sites\Snorkel Sites_Mike\New Snorkel Maps\McFarland Lowe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196493"/>
            <a:ext cx="8610600" cy="6527290"/>
          </a:xfrm>
          <a:prstGeom prst="rect">
            <a:avLst/>
          </a:prstGeom>
          <a:noFill/>
        </p:spPr>
      </p:pic>
      <p:sp>
        <p:nvSpPr>
          <p:cNvPr id="3" name="Freeform 2"/>
          <p:cNvSpPr/>
          <p:nvPr/>
        </p:nvSpPr>
        <p:spPr>
          <a:xfrm>
            <a:off x="2503055" y="415636"/>
            <a:ext cx="6412345" cy="2558473"/>
          </a:xfrm>
          <a:custGeom>
            <a:avLst/>
            <a:gdLst>
              <a:gd name="connsiteX0" fmla="*/ 0 w 6142181"/>
              <a:gd name="connsiteY0" fmla="*/ 2262909 h 2558473"/>
              <a:gd name="connsiteX1" fmla="*/ 286327 w 6142181"/>
              <a:gd name="connsiteY1" fmla="*/ 2558473 h 2558473"/>
              <a:gd name="connsiteX2" fmla="*/ 701963 w 6142181"/>
              <a:gd name="connsiteY2" fmla="*/ 2115128 h 2558473"/>
              <a:gd name="connsiteX3" fmla="*/ 1246909 w 6142181"/>
              <a:gd name="connsiteY3" fmla="*/ 1634837 h 2558473"/>
              <a:gd name="connsiteX4" fmla="*/ 1985818 w 6142181"/>
              <a:gd name="connsiteY4" fmla="*/ 1403928 h 2558473"/>
              <a:gd name="connsiteX5" fmla="*/ 2881745 w 6142181"/>
              <a:gd name="connsiteY5" fmla="*/ 1209964 h 2558473"/>
              <a:gd name="connsiteX6" fmla="*/ 3491345 w 6142181"/>
              <a:gd name="connsiteY6" fmla="*/ 1052946 h 2558473"/>
              <a:gd name="connsiteX7" fmla="*/ 3768436 w 6142181"/>
              <a:gd name="connsiteY7" fmla="*/ 748146 h 2558473"/>
              <a:gd name="connsiteX8" fmla="*/ 4230254 w 6142181"/>
              <a:gd name="connsiteY8" fmla="*/ 286328 h 2558473"/>
              <a:gd name="connsiteX9" fmla="*/ 4867563 w 6142181"/>
              <a:gd name="connsiteY9" fmla="*/ 397164 h 2558473"/>
              <a:gd name="connsiteX10" fmla="*/ 5375563 w 6142181"/>
              <a:gd name="connsiteY10" fmla="*/ 498764 h 2558473"/>
              <a:gd name="connsiteX11" fmla="*/ 5957454 w 6142181"/>
              <a:gd name="connsiteY11" fmla="*/ 1062182 h 2558473"/>
              <a:gd name="connsiteX12" fmla="*/ 6142181 w 6142181"/>
              <a:gd name="connsiteY12" fmla="*/ 738909 h 2558473"/>
              <a:gd name="connsiteX13" fmla="*/ 5800436 w 6142181"/>
              <a:gd name="connsiteY13" fmla="*/ 443346 h 2558473"/>
              <a:gd name="connsiteX14" fmla="*/ 4941454 w 6142181"/>
              <a:gd name="connsiteY14" fmla="*/ 36946 h 2558473"/>
              <a:gd name="connsiteX15" fmla="*/ 4276436 w 6142181"/>
              <a:gd name="connsiteY15" fmla="*/ 0 h 2558473"/>
              <a:gd name="connsiteX16" fmla="*/ 3666836 w 6142181"/>
              <a:gd name="connsiteY16" fmla="*/ 240146 h 2558473"/>
              <a:gd name="connsiteX17" fmla="*/ 3482109 w 6142181"/>
              <a:gd name="connsiteY17" fmla="*/ 674255 h 2558473"/>
              <a:gd name="connsiteX18" fmla="*/ 2807854 w 6142181"/>
              <a:gd name="connsiteY18" fmla="*/ 942109 h 2558473"/>
              <a:gd name="connsiteX19" fmla="*/ 2244436 w 6142181"/>
              <a:gd name="connsiteY19" fmla="*/ 969819 h 2558473"/>
              <a:gd name="connsiteX20" fmla="*/ 1634836 w 6142181"/>
              <a:gd name="connsiteY20" fmla="*/ 1219200 h 2558473"/>
              <a:gd name="connsiteX21" fmla="*/ 766618 w 6142181"/>
              <a:gd name="connsiteY21" fmla="*/ 1477819 h 2558473"/>
              <a:gd name="connsiteX22" fmla="*/ 138545 w 6142181"/>
              <a:gd name="connsiteY22" fmla="*/ 2087419 h 2558473"/>
              <a:gd name="connsiteX23" fmla="*/ 0 w 6142181"/>
              <a:gd name="connsiteY23" fmla="*/ 2262909 h 2558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142181" h="2558473">
                <a:moveTo>
                  <a:pt x="0" y="2262909"/>
                </a:moveTo>
                <a:lnTo>
                  <a:pt x="286327" y="2558473"/>
                </a:lnTo>
                <a:lnTo>
                  <a:pt x="701963" y="2115128"/>
                </a:lnTo>
                <a:lnTo>
                  <a:pt x="1246909" y="1634837"/>
                </a:lnTo>
                <a:lnTo>
                  <a:pt x="1985818" y="1403928"/>
                </a:lnTo>
                <a:lnTo>
                  <a:pt x="2881745" y="1209964"/>
                </a:lnTo>
                <a:lnTo>
                  <a:pt x="3491345" y="1052946"/>
                </a:lnTo>
                <a:lnTo>
                  <a:pt x="3768436" y="748146"/>
                </a:lnTo>
                <a:lnTo>
                  <a:pt x="4230254" y="286328"/>
                </a:lnTo>
                <a:lnTo>
                  <a:pt x="4867563" y="397164"/>
                </a:lnTo>
                <a:lnTo>
                  <a:pt x="5375563" y="498764"/>
                </a:lnTo>
                <a:lnTo>
                  <a:pt x="5957454" y="1062182"/>
                </a:lnTo>
                <a:lnTo>
                  <a:pt x="6142181" y="738909"/>
                </a:lnTo>
                <a:lnTo>
                  <a:pt x="5800436" y="443346"/>
                </a:lnTo>
                <a:lnTo>
                  <a:pt x="4941454" y="36946"/>
                </a:lnTo>
                <a:lnTo>
                  <a:pt x="4276436" y="0"/>
                </a:lnTo>
                <a:lnTo>
                  <a:pt x="3666836" y="240146"/>
                </a:lnTo>
                <a:lnTo>
                  <a:pt x="3482109" y="674255"/>
                </a:lnTo>
                <a:lnTo>
                  <a:pt x="2807854" y="942109"/>
                </a:lnTo>
                <a:lnTo>
                  <a:pt x="2244436" y="969819"/>
                </a:lnTo>
                <a:lnTo>
                  <a:pt x="1634836" y="1219200"/>
                </a:lnTo>
                <a:lnTo>
                  <a:pt x="766618" y="1477819"/>
                </a:lnTo>
                <a:lnTo>
                  <a:pt x="138545" y="2087419"/>
                </a:lnTo>
                <a:lnTo>
                  <a:pt x="0" y="2262909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00" y="13716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450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95400" y="2895600"/>
            <a:ext cx="11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 </a:t>
            </a:r>
            <a:r>
              <a:rPr lang="en-US" sz="1000" dirty="0">
                <a:solidFill>
                  <a:schemeClr val="bg1"/>
                </a:solidFill>
              </a:rPr>
              <a:t>(drop-off)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05800" y="1447800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50446" y="6172200"/>
            <a:ext cx="1807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McFarland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133600" y="3810000"/>
            <a:ext cx="1219200" cy="14478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/>
          <p:cNvGrpSpPr/>
          <p:nvPr/>
        </p:nvGrpSpPr>
        <p:grpSpPr>
          <a:xfrm>
            <a:off x="457200" y="113209"/>
            <a:ext cx="8229599" cy="6592391"/>
            <a:chOff x="457200" y="133439"/>
            <a:chExt cx="8229599" cy="6592391"/>
          </a:xfrm>
        </p:grpSpPr>
        <p:pic>
          <p:nvPicPr>
            <p:cNvPr id="2050" name="Picture 2" descr="\\Dessrv10\des fr shared drive\Snorkel\Snorkel Sites\Snorkel Sites_Mike\New Snorkel Maps\Hatchery Riffle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57200" y="133439"/>
              <a:ext cx="8229599" cy="6592391"/>
            </a:xfrm>
            <a:prstGeom prst="rect">
              <a:avLst/>
            </a:prstGeom>
            <a:noFill/>
          </p:spPr>
        </p:pic>
        <p:cxnSp>
          <p:nvCxnSpPr>
            <p:cNvPr id="7" name="Straight Connector 6"/>
            <p:cNvCxnSpPr/>
            <p:nvPr/>
          </p:nvCxnSpPr>
          <p:spPr>
            <a:xfrm flipH="1">
              <a:off x="1143000" y="3124200"/>
              <a:ext cx="228600" cy="1143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1295400" y="3505200"/>
              <a:ext cx="4343400" cy="9906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1219200" y="3886200"/>
              <a:ext cx="4343400" cy="838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486400" y="4343400"/>
              <a:ext cx="152400" cy="838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Freeform 27"/>
            <p:cNvSpPr/>
            <p:nvPr/>
          </p:nvSpPr>
          <p:spPr>
            <a:xfrm>
              <a:off x="5661891" y="3565236"/>
              <a:ext cx="2475345" cy="1357746"/>
            </a:xfrm>
            <a:custGeom>
              <a:avLst/>
              <a:gdLst>
                <a:gd name="connsiteX0" fmla="*/ 0 w 2475345"/>
                <a:gd name="connsiteY0" fmla="*/ 775855 h 1357746"/>
                <a:gd name="connsiteX1" fmla="*/ 0 w 2475345"/>
                <a:gd name="connsiteY1" fmla="*/ 775855 h 1357746"/>
                <a:gd name="connsiteX2" fmla="*/ 535709 w 2475345"/>
                <a:gd name="connsiteY2" fmla="*/ 489528 h 1357746"/>
                <a:gd name="connsiteX3" fmla="*/ 720436 w 2475345"/>
                <a:gd name="connsiteY3" fmla="*/ 0 h 1357746"/>
                <a:gd name="connsiteX4" fmla="*/ 1025236 w 2475345"/>
                <a:gd name="connsiteY4" fmla="*/ 212437 h 1357746"/>
                <a:gd name="connsiteX5" fmla="*/ 1348509 w 2475345"/>
                <a:gd name="connsiteY5" fmla="*/ 230909 h 1357746"/>
                <a:gd name="connsiteX6" fmla="*/ 1570182 w 2475345"/>
                <a:gd name="connsiteY6" fmla="*/ 286328 h 1357746"/>
                <a:gd name="connsiteX7" fmla="*/ 1902691 w 2475345"/>
                <a:gd name="connsiteY7" fmla="*/ 461819 h 1357746"/>
                <a:gd name="connsiteX8" fmla="*/ 2096654 w 2475345"/>
                <a:gd name="connsiteY8" fmla="*/ 341746 h 1357746"/>
                <a:gd name="connsiteX9" fmla="*/ 2253673 w 2475345"/>
                <a:gd name="connsiteY9" fmla="*/ 314037 h 1357746"/>
                <a:gd name="connsiteX10" fmla="*/ 2373745 w 2475345"/>
                <a:gd name="connsiteY10" fmla="*/ 387928 h 1357746"/>
                <a:gd name="connsiteX11" fmla="*/ 2475345 w 2475345"/>
                <a:gd name="connsiteY11" fmla="*/ 461819 h 1357746"/>
                <a:gd name="connsiteX12" fmla="*/ 2225964 w 2475345"/>
                <a:gd name="connsiteY12" fmla="*/ 1339273 h 1357746"/>
                <a:gd name="connsiteX13" fmla="*/ 2225964 w 2475345"/>
                <a:gd name="connsiteY13" fmla="*/ 1357746 h 1357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75345" h="1357746">
                  <a:moveTo>
                    <a:pt x="0" y="775855"/>
                  </a:moveTo>
                  <a:lnTo>
                    <a:pt x="0" y="775855"/>
                  </a:lnTo>
                  <a:lnTo>
                    <a:pt x="535709" y="489528"/>
                  </a:lnTo>
                  <a:lnTo>
                    <a:pt x="720436" y="0"/>
                  </a:lnTo>
                  <a:lnTo>
                    <a:pt x="1025236" y="212437"/>
                  </a:lnTo>
                  <a:lnTo>
                    <a:pt x="1348509" y="230909"/>
                  </a:lnTo>
                  <a:lnTo>
                    <a:pt x="1570182" y="286328"/>
                  </a:lnTo>
                  <a:lnTo>
                    <a:pt x="1902691" y="461819"/>
                  </a:lnTo>
                  <a:lnTo>
                    <a:pt x="2096654" y="341746"/>
                  </a:lnTo>
                  <a:lnTo>
                    <a:pt x="2253673" y="314037"/>
                  </a:lnTo>
                  <a:lnTo>
                    <a:pt x="2373745" y="387928"/>
                  </a:lnTo>
                  <a:lnTo>
                    <a:pt x="2475345" y="461819"/>
                  </a:lnTo>
                  <a:lnTo>
                    <a:pt x="2225964" y="1339273"/>
                  </a:lnTo>
                  <a:lnTo>
                    <a:pt x="2225964" y="1357746"/>
                  </a:lnTo>
                </a:path>
              </a:pathLst>
            </a:cu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553200" y="441960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19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743200" y="388620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24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905000" y="403860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25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505200" y="373380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23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029200" y="4800600"/>
              <a:ext cx="6169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Boat</a:t>
              </a:r>
            </a:p>
          </p:txBody>
        </p:sp>
      </p:grpSp>
      <p:sp>
        <p:nvSpPr>
          <p:cNvPr id="14" name="Freeform 13"/>
          <p:cNvSpPr/>
          <p:nvPr/>
        </p:nvSpPr>
        <p:spPr>
          <a:xfrm>
            <a:off x="1376218" y="3121891"/>
            <a:ext cx="4285673" cy="1191491"/>
          </a:xfrm>
          <a:custGeom>
            <a:avLst/>
            <a:gdLst>
              <a:gd name="connsiteX0" fmla="*/ 0 w 4285673"/>
              <a:gd name="connsiteY0" fmla="*/ 0 h 1191491"/>
              <a:gd name="connsiteX1" fmla="*/ 360218 w 4285673"/>
              <a:gd name="connsiteY1" fmla="*/ 83127 h 1191491"/>
              <a:gd name="connsiteX2" fmla="*/ 785091 w 4285673"/>
              <a:gd name="connsiteY2" fmla="*/ 203200 h 1191491"/>
              <a:gd name="connsiteX3" fmla="*/ 1256146 w 4285673"/>
              <a:gd name="connsiteY3" fmla="*/ 323273 h 1191491"/>
              <a:gd name="connsiteX4" fmla="*/ 1773382 w 4285673"/>
              <a:gd name="connsiteY4" fmla="*/ 461818 h 1191491"/>
              <a:gd name="connsiteX5" fmla="*/ 2133600 w 4285673"/>
              <a:gd name="connsiteY5" fmla="*/ 508000 h 1191491"/>
              <a:gd name="connsiteX6" fmla="*/ 2549237 w 4285673"/>
              <a:gd name="connsiteY6" fmla="*/ 609600 h 1191491"/>
              <a:gd name="connsiteX7" fmla="*/ 3048000 w 4285673"/>
              <a:gd name="connsiteY7" fmla="*/ 729673 h 1191491"/>
              <a:gd name="connsiteX8" fmla="*/ 3666837 w 4285673"/>
              <a:gd name="connsiteY8" fmla="*/ 849745 h 1191491"/>
              <a:gd name="connsiteX9" fmla="*/ 3777673 w 4285673"/>
              <a:gd name="connsiteY9" fmla="*/ 895927 h 1191491"/>
              <a:gd name="connsiteX10" fmla="*/ 4285673 w 4285673"/>
              <a:gd name="connsiteY10" fmla="*/ 1191491 h 1191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85673" h="1191491">
                <a:moveTo>
                  <a:pt x="0" y="0"/>
                </a:moveTo>
                <a:lnTo>
                  <a:pt x="360218" y="83127"/>
                </a:lnTo>
                <a:lnTo>
                  <a:pt x="785091" y="203200"/>
                </a:lnTo>
                <a:lnTo>
                  <a:pt x="1256146" y="323273"/>
                </a:lnTo>
                <a:lnTo>
                  <a:pt x="1773382" y="461818"/>
                </a:lnTo>
                <a:lnTo>
                  <a:pt x="2133600" y="508000"/>
                </a:lnTo>
                <a:lnTo>
                  <a:pt x="2549237" y="609600"/>
                </a:lnTo>
                <a:lnTo>
                  <a:pt x="3048000" y="729673"/>
                </a:lnTo>
                <a:lnTo>
                  <a:pt x="3666837" y="849745"/>
                </a:lnTo>
                <a:lnTo>
                  <a:pt x="3777673" y="895927"/>
                </a:lnTo>
                <a:lnTo>
                  <a:pt x="4285673" y="1191491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1126836" y="4285673"/>
            <a:ext cx="6696364" cy="895927"/>
          </a:xfrm>
          <a:custGeom>
            <a:avLst/>
            <a:gdLst>
              <a:gd name="connsiteX0" fmla="*/ 0 w 6696364"/>
              <a:gd name="connsiteY0" fmla="*/ 0 h 895927"/>
              <a:gd name="connsiteX1" fmla="*/ 147782 w 6696364"/>
              <a:gd name="connsiteY1" fmla="*/ 83127 h 895927"/>
              <a:gd name="connsiteX2" fmla="*/ 563419 w 6696364"/>
              <a:gd name="connsiteY2" fmla="*/ 184727 h 895927"/>
              <a:gd name="connsiteX3" fmla="*/ 858982 w 6696364"/>
              <a:gd name="connsiteY3" fmla="*/ 147782 h 895927"/>
              <a:gd name="connsiteX4" fmla="*/ 1274619 w 6696364"/>
              <a:gd name="connsiteY4" fmla="*/ 295563 h 895927"/>
              <a:gd name="connsiteX5" fmla="*/ 1607128 w 6696364"/>
              <a:gd name="connsiteY5" fmla="*/ 193963 h 895927"/>
              <a:gd name="connsiteX6" fmla="*/ 2161309 w 6696364"/>
              <a:gd name="connsiteY6" fmla="*/ 360218 h 895927"/>
              <a:gd name="connsiteX7" fmla="*/ 2632364 w 6696364"/>
              <a:gd name="connsiteY7" fmla="*/ 397163 h 895927"/>
              <a:gd name="connsiteX8" fmla="*/ 3103419 w 6696364"/>
              <a:gd name="connsiteY8" fmla="*/ 655782 h 895927"/>
              <a:gd name="connsiteX9" fmla="*/ 3241964 w 6696364"/>
              <a:gd name="connsiteY9" fmla="*/ 692727 h 895927"/>
              <a:gd name="connsiteX10" fmla="*/ 3398982 w 6696364"/>
              <a:gd name="connsiteY10" fmla="*/ 655782 h 895927"/>
              <a:gd name="connsiteX11" fmla="*/ 3703782 w 6696364"/>
              <a:gd name="connsiteY11" fmla="*/ 637309 h 895927"/>
              <a:gd name="connsiteX12" fmla="*/ 4008582 w 6696364"/>
              <a:gd name="connsiteY12" fmla="*/ 803563 h 895927"/>
              <a:gd name="connsiteX13" fmla="*/ 4396509 w 6696364"/>
              <a:gd name="connsiteY13" fmla="*/ 803563 h 895927"/>
              <a:gd name="connsiteX14" fmla="*/ 4673600 w 6696364"/>
              <a:gd name="connsiteY14" fmla="*/ 757382 h 895927"/>
              <a:gd name="connsiteX15" fmla="*/ 5144655 w 6696364"/>
              <a:gd name="connsiteY15" fmla="*/ 711200 h 895927"/>
              <a:gd name="connsiteX16" fmla="*/ 5541819 w 6696364"/>
              <a:gd name="connsiteY16" fmla="*/ 757382 h 895927"/>
              <a:gd name="connsiteX17" fmla="*/ 6059055 w 6696364"/>
              <a:gd name="connsiteY17" fmla="*/ 785091 h 895927"/>
              <a:gd name="connsiteX18" fmla="*/ 6456219 w 6696364"/>
              <a:gd name="connsiteY18" fmla="*/ 794327 h 895927"/>
              <a:gd name="connsiteX19" fmla="*/ 6696364 w 6696364"/>
              <a:gd name="connsiteY19" fmla="*/ 895927 h 895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696364" h="895927">
                <a:moveTo>
                  <a:pt x="0" y="0"/>
                </a:moveTo>
                <a:lnTo>
                  <a:pt x="147782" y="83127"/>
                </a:lnTo>
                <a:lnTo>
                  <a:pt x="563419" y="184727"/>
                </a:lnTo>
                <a:lnTo>
                  <a:pt x="858982" y="147782"/>
                </a:lnTo>
                <a:lnTo>
                  <a:pt x="1274619" y="295563"/>
                </a:lnTo>
                <a:lnTo>
                  <a:pt x="1607128" y="193963"/>
                </a:lnTo>
                <a:lnTo>
                  <a:pt x="2161309" y="360218"/>
                </a:lnTo>
                <a:lnTo>
                  <a:pt x="2632364" y="397163"/>
                </a:lnTo>
                <a:lnTo>
                  <a:pt x="3103419" y="655782"/>
                </a:lnTo>
                <a:cubicBezTo>
                  <a:pt x="3223017" y="695648"/>
                  <a:pt x="3175311" y="692727"/>
                  <a:pt x="3241964" y="692727"/>
                </a:cubicBezTo>
                <a:lnTo>
                  <a:pt x="3398982" y="655782"/>
                </a:lnTo>
                <a:lnTo>
                  <a:pt x="3703782" y="637309"/>
                </a:lnTo>
                <a:lnTo>
                  <a:pt x="4008582" y="803563"/>
                </a:lnTo>
                <a:lnTo>
                  <a:pt x="4396509" y="803563"/>
                </a:lnTo>
                <a:lnTo>
                  <a:pt x="4673600" y="757382"/>
                </a:lnTo>
                <a:lnTo>
                  <a:pt x="5144655" y="711200"/>
                </a:lnTo>
                <a:lnTo>
                  <a:pt x="5541819" y="757382"/>
                </a:lnTo>
                <a:lnTo>
                  <a:pt x="6059055" y="785091"/>
                </a:lnTo>
                <a:lnTo>
                  <a:pt x="6456219" y="794327"/>
                </a:lnTo>
                <a:lnTo>
                  <a:pt x="6696364" y="895927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810000" y="6324600"/>
            <a:ext cx="1570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Hatchery Riffle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6629400" y="3225170"/>
            <a:ext cx="1507838" cy="56677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\\Dessrv10\des fr shared drive\Snorkel\Snorkel Sites\Snorkel Sites_Mike\New Snorkel Maps\Gridley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197507"/>
            <a:ext cx="8153399" cy="6523637"/>
          </a:xfrm>
          <a:prstGeom prst="rect">
            <a:avLst/>
          </a:prstGeom>
          <a:noFill/>
        </p:spPr>
      </p:pic>
      <p:sp>
        <p:nvSpPr>
          <p:cNvPr id="3" name="Freeform 2"/>
          <p:cNvSpPr/>
          <p:nvPr/>
        </p:nvSpPr>
        <p:spPr>
          <a:xfrm>
            <a:off x="1376218" y="1099127"/>
            <a:ext cx="6539346" cy="2290618"/>
          </a:xfrm>
          <a:custGeom>
            <a:avLst/>
            <a:gdLst>
              <a:gd name="connsiteX0" fmla="*/ 110837 w 6539346"/>
              <a:gd name="connsiteY0" fmla="*/ 1274618 h 2290618"/>
              <a:gd name="connsiteX1" fmla="*/ 110837 w 6539346"/>
              <a:gd name="connsiteY1" fmla="*/ 1274618 h 2290618"/>
              <a:gd name="connsiteX2" fmla="*/ 0 w 6539346"/>
              <a:gd name="connsiteY2" fmla="*/ 1487055 h 2290618"/>
              <a:gd name="connsiteX3" fmla="*/ 508000 w 6539346"/>
              <a:gd name="connsiteY3" fmla="*/ 1690255 h 2290618"/>
              <a:gd name="connsiteX4" fmla="*/ 1274618 w 6539346"/>
              <a:gd name="connsiteY4" fmla="*/ 2022764 h 2290618"/>
              <a:gd name="connsiteX5" fmla="*/ 2207491 w 6539346"/>
              <a:gd name="connsiteY5" fmla="*/ 2216728 h 2290618"/>
              <a:gd name="connsiteX6" fmla="*/ 3592946 w 6539346"/>
              <a:gd name="connsiteY6" fmla="*/ 2290618 h 2290618"/>
              <a:gd name="connsiteX7" fmla="*/ 4248727 w 6539346"/>
              <a:gd name="connsiteY7" fmla="*/ 2142837 h 2290618"/>
              <a:gd name="connsiteX8" fmla="*/ 4867564 w 6539346"/>
              <a:gd name="connsiteY8" fmla="*/ 1773382 h 2290618"/>
              <a:gd name="connsiteX9" fmla="*/ 5301673 w 6539346"/>
              <a:gd name="connsiteY9" fmla="*/ 1514764 h 2290618"/>
              <a:gd name="connsiteX10" fmla="*/ 5920509 w 6539346"/>
              <a:gd name="connsiteY10" fmla="*/ 1034473 h 2290618"/>
              <a:gd name="connsiteX11" fmla="*/ 6539346 w 6539346"/>
              <a:gd name="connsiteY11" fmla="*/ 415637 h 2290618"/>
              <a:gd name="connsiteX12" fmla="*/ 6197600 w 6539346"/>
              <a:gd name="connsiteY12" fmla="*/ 0 h 2290618"/>
              <a:gd name="connsiteX13" fmla="*/ 5781964 w 6539346"/>
              <a:gd name="connsiteY13" fmla="*/ 350982 h 2290618"/>
              <a:gd name="connsiteX14" fmla="*/ 5495637 w 6539346"/>
              <a:gd name="connsiteY14" fmla="*/ 757382 h 2290618"/>
              <a:gd name="connsiteX15" fmla="*/ 5227782 w 6539346"/>
              <a:gd name="connsiteY15" fmla="*/ 1145309 h 2290618"/>
              <a:gd name="connsiteX16" fmla="*/ 4775200 w 6539346"/>
              <a:gd name="connsiteY16" fmla="*/ 1440873 h 2290618"/>
              <a:gd name="connsiteX17" fmla="*/ 4322618 w 6539346"/>
              <a:gd name="connsiteY17" fmla="*/ 1745673 h 2290618"/>
              <a:gd name="connsiteX18" fmla="*/ 4248727 w 6539346"/>
              <a:gd name="connsiteY18" fmla="*/ 1847273 h 2290618"/>
              <a:gd name="connsiteX19" fmla="*/ 3556000 w 6539346"/>
              <a:gd name="connsiteY19" fmla="*/ 1810328 h 2290618"/>
              <a:gd name="connsiteX20" fmla="*/ 2844800 w 6539346"/>
              <a:gd name="connsiteY20" fmla="*/ 1773382 h 2290618"/>
              <a:gd name="connsiteX21" fmla="*/ 1865746 w 6539346"/>
              <a:gd name="connsiteY21" fmla="*/ 1884218 h 2290618"/>
              <a:gd name="connsiteX22" fmla="*/ 932873 w 6539346"/>
              <a:gd name="connsiteY22" fmla="*/ 1607128 h 2290618"/>
              <a:gd name="connsiteX23" fmla="*/ 110837 w 6539346"/>
              <a:gd name="connsiteY23" fmla="*/ 1274618 h 2290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539346" h="2290618">
                <a:moveTo>
                  <a:pt x="110837" y="1274618"/>
                </a:moveTo>
                <a:lnTo>
                  <a:pt x="110837" y="1274618"/>
                </a:lnTo>
                <a:lnTo>
                  <a:pt x="0" y="1487055"/>
                </a:lnTo>
                <a:lnTo>
                  <a:pt x="508000" y="1690255"/>
                </a:lnTo>
                <a:lnTo>
                  <a:pt x="1274618" y="2022764"/>
                </a:lnTo>
                <a:lnTo>
                  <a:pt x="2207491" y="2216728"/>
                </a:lnTo>
                <a:lnTo>
                  <a:pt x="3592946" y="2290618"/>
                </a:lnTo>
                <a:lnTo>
                  <a:pt x="4248727" y="2142837"/>
                </a:lnTo>
                <a:lnTo>
                  <a:pt x="4867564" y="1773382"/>
                </a:lnTo>
                <a:lnTo>
                  <a:pt x="5301673" y="1514764"/>
                </a:lnTo>
                <a:lnTo>
                  <a:pt x="5920509" y="1034473"/>
                </a:lnTo>
                <a:lnTo>
                  <a:pt x="6539346" y="415637"/>
                </a:lnTo>
                <a:lnTo>
                  <a:pt x="6197600" y="0"/>
                </a:lnTo>
                <a:lnTo>
                  <a:pt x="5781964" y="350982"/>
                </a:lnTo>
                <a:lnTo>
                  <a:pt x="5495637" y="757382"/>
                </a:lnTo>
                <a:lnTo>
                  <a:pt x="5227782" y="1145309"/>
                </a:lnTo>
                <a:lnTo>
                  <a:pt x="4775200" y="1440873"/>
                </a:lnTo>
                <a:lnTo>
                  <a:pt x="4322618" y="1745673"/>
                </a:lnTo>
                <a:lnTo>
                  <a:pt x="4248727" y="1847273"/>
                </a:lnTo>
                <a:lnTo>
                  <a:pt x="3556000" y="1810328"/>
                </a:lnTo>
                <a:lnTo>
                  <a:pt x="2844800" y="1773382"/>
                </a:lnTo>
                <a:lnTo>
                  <a:pt x="1865746" y="1884218"/>
                </a:lnTo>
                <a:lnTo>
                  <a:pt x="932873" y="1607128"/>
                </a:lnTo>
                <a:lnTo>
                  <a:pt x="110837" y="1274618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2733964" y="2401455"/>
            <a:ext cx="5606472" cy="2419927"/>
          </a:xfrm>
          <a:custGeom>
            <a:avLst/>
            <a:gdLst>
              <a:gd name="connsiteX0" fmla="*/ 5606472 w 5606472"/>
              <a:gd name="connsiteY0" fmla="*/ 498763 h 2419927"/>
              <a:gd name="connsiteX1" fmla="*/ 5320145 w 5606472"/>
              <a:gd name="connsiteY1" fmla="*/ 0 h 2419927"/>
              <a:gd name="connsiteX2" fmla="*/ 4682836 w 5606472"/>
              <a:gd name="connsiteY2" fmla="*/ 258618 h 2419927"/>
              <a:gd name="connsiteX3" fmla="*/ 4239491 w 5606472"/>
              <a:gd name="connsiteY3" fmla="*/ 748145 h 2419927"/>
              <a:gd name="connsiteX4" fmla="*/ 3888509 w 5606472"/>
              <a:gd name="connsiteY4" fmla="*/ 1163781 h 2419927"/>
              <a:gd name="connsiteX5" fmla="*/ 3749963 w 5606472"/>
              <a:gd name="connsiteY5" fmla="*/ 1524000 h 2419927"/>
              <a:gd name="connsiteX6" fmla="*/ 2761672 w 5606472"/>
              <a:gd name="connsiteY6" fmla="*/ 1884218 h 2419927"/>
              <a:gd name="connsiteX7" fmla="*/ 1662545 w 5606472"/>
              <a:gd name="connsiteY7" fmla="*/ 2004290 h 2419927"/>
              <a:gd name="connsiteX8" fmla="*/ 757381 w 5606472"/>
              <a:gd name="connsiteY8" fmla="*/ 1690254 h 2419927"/>
              <a:gd name="connsiteX9" fmla="*/ 9236 w 5606472"/>
              <a:gd name="connsiteY9" fmla="*/ 1440872 h 2419927"/>
              <a:gd name="connsiteX10" fmla="*/ 0 w 5606472"/>
              <a:gd name="connsiteY10" fmla="*/ 1958109 h 2419927"/>
              <a:gd name="connsiteX11" fmla="*/ 997527 w 5606472"/>
              <a:gd name="connsiteY11" fmla="*/ 2179781 h 2419927"/>
              <a:gd name="connsiteX12" fmla="*/ 2032000 w 5606472"/>
              <a:gd name="connsiteY12" fmla="*/ 2364509 h 2419927"/>
              <a:gd name="connsiteX13" fmla="*/ 2152072 w 5606472"/>
              <a:gd name="connsiteY13" fmla="*/ 2410690 h 2419927"/>
              <a:gd name="connsiteX14" fmla="*/ 2244436 w 5606472"/>
              <a:gd name="connsiteY14" fmla="*/ 2419927 h 2419927"/>
              <a:gd name="connsiteX15" fmla="*/ 3260436 w 5606472"/>
              <a:gd name="connsiteY15" fmla="*/ 2041236 h 2419927"/>
              <a:gd name="connsiteX16" fmla="*/ 3943927 w 5606472"/>
              <a:gd name="connsiteY16" fmla="*/ 1690254 h 2419927"/>
              <a:gd name="connsiteX17" fmla="*/ 4470400 w 5606472"/>
              <a:gd name="connsiteY17" fmla="*/ 1043709 h 2419927"/>
              <a:gd name="connsiteX18" fmla="*/ 4886036 w 5606472"/>
              <a:gd name="connsiteY18" fmla="*/ 471054 h 2419927"/>
              <a:gd name="connsiteX19" fmla="*/ 5514109 w 5606472"/>
              <a:gd name="connsiteY19" fmla="*/ 341745 h 2419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606472" h="2419927">
                <a:moveTo>
                  <a:pt x="5606472" y="498763"/>
                </a:moveTo>
                <a:lnTo>
                  <a:pt x="5320145" y="0"/>
                </a:lnTo>
                <a:lnTo>
                  <a:pt x="4682836" y="258618"/>
                </a:lnTo>
                <a:lnTo>
                  <a:pt x="4239491" y="748145"/>
                </a:lnTo>
                <a:lnTo>
                  <a:pt x="3888509" y="1163781"/>
                </a:lnTo>
                <a:lnTo>
                  <a:pt x="3749963" y="1524000"/>
                </a:lnTo>
                <a:lnTo>
                  <a:pt x="2761672" y="1884218"/>
                </a:lnTo>
                <a:lnTo>
                  <a:pt x="1662545" y="2004290"/>
                </a:lnTo>
                <a:lnTo>
                  <a:pt x="757381" y="1690254"/>
                </a:lnTo>
                <a:lnTo>
                  <a:pt x="9236" y="1440872"/>
                </a:lnTo>
                <a:lnTo>
                  <a:pt x="0" y="1958109"/>
                </a:lnTo>
                <a:lnTo>
                  <a:pt x="997527" y="2179781"/>
                </a:lnTo>
                <a:lnTo>
                  <a:pt x="2032000" y="2364509"/>
                </a:lnTo>
                <a:cubicBezTo>
                  <a:pt x="2072024" y="2379903"/>
                  <a:pt x="2110578" y="2399866"/>
                  <a:pt x="2152072" y="2410690"/>
                </a:cubicBezTo>
                <a:cubicBezTo>
                  <a:pt x="2182012" y="2418500"/>
                  <a:pt x="2244436" y="2419927"/>
                  <a:pt x="2244436" y="2419927"/>
                </a:cubicBezTo>
                <a:lnTo>
                  <a:pt x="3260436" y="2041236"/>
                </a:lnTo>
                <a:lnTo>
                  <a:pt x="3943927" y="1690254"/>
                </a:lnTo>
                <a:lnTo>
                  <a:pt x="4470400" y="1043709"/>
                </a:lnTo>
                <a:lnTo>
                  <a:pt x="4886036" y="471054"/>
                </a:lnTo>
                <a:lnTo>
                  <a:pt x="5514109" y="341745"/>
                </a:lnTo>
              </a:path>
            </a:pathLst>
          </a:cu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28800" y="3950732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</a:rPr>
              <a:t>Boat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91000" y="29718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486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24400" y="44196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487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87179" y="6248400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Gridley Riffle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62000" y="2971800"/>
            <a:ext cx="1607564" cy="480138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\\Dessrv10\des fr shared drive\Snorkel\Snorkel Sites\Snorkel Sites_Mike\New Snorkel Maps\Junkyard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375876" y="-877093"/>
            <a:ext cx="6468448" cy="8610600"/>
          </a:xfrm>
          <a:prstGeom prst="rect">
            <a:avLst/>
          </a:prstGeom>
          <a:noFill/>
        </p:spPr>
      </p:pic>
      <p:sp>
        <p:nvSpPr>
          <p:cNvPr id="4" name="Freeform 3"/>
          <p:cNvSpPr/>
          <p:nvPr/>
        </p:nvSpPr>
        <p:spPr>
          <a:xfrm>
            <a:off x="990600" y="914400"/>
            <a:ext cx="7324437" cy="4479637"/>
          </a:xfrm>
          <a:custGeom>
            <a:avLst/>
            <a:gdLst>
              <a:gd name="connsiteX0" fmla="*/ 0 w 7324437"/>
              <a:gd name="connsiteY0" fmla="*/ 711200 h 4479637"/>
              <a:gd name="connsiteX1" fmla="*/ 988291 w 7324437"/>
              <a:gd name="connsiteY1" fmla="*/ 1265382 h 4479637"/>
              <a:gd name="connsiteX2" fmla="*/ 1819564 w 7324437"/>
              <a:gd name="connsiteY2" fmla="*/ 1043709 h 4479637"/>
              <a:gd name="connsiteX3" fmla="*/ 2142837 w 7324437"/>
              <a:gd name="connsiteY3" fmla="*/ 1043709 h 4479637"/>
              <a:gd name="connsiteX4" fmla="*/ 2854037 w 7324437"/>
              <a:gd name="connsiteY4" fmla="*/ 1560946 h 4479637"/>
              <a:gd name="connsiteX5" fmla="*/ 3297382 w 7324437"/>
              <a:gd name="connsiteY5" fmla="*/ 2152073 h 4479637"/>
              <a:gd name="connsiteX6" fmla="*/ 3629891 w 7324437"/>
              <a:gd name="connsiteY6" fmla="*/ 2567709 h 4479637"/>
              <a:gd name="connsiteX7" fmla="*/ 3823855 w 7324437"/>
              <a:gd name="connsiteY7" fmla="*/ 3251200 h 4479637"/>
              <a:gd name="connsiteX8" fmla="*/ 3833091 w 7324437"/>
              <a:gd name="connsiteY8" fmla="*/ 3352800 h 4479637"/>
              <a:gd name="connsiteX9" fmla="*/ 4322619 w 7324437"/>
              <a:gd name="connsiteY9" fmla="*/ 3943928 h 4479637"/>
              <a:gd name="connsiteX10" fmla="*/ 4396509 w 7324437"/>
              <a:gd name="connsiteY10" fmla="*/ 4184073 h 4479637"/>
              <a:gd name="connsiteX11" fmla="*/ 4636655 w 7324437"/>
              <a:gd name="connsiteY11" fmla="*/ 4479637 h 4479637"/>
              <a:gd name="connsiteX12" fmla="*/ 7065819 w 7324437"/>
              <a:gd name="connsiteY12" fmla="*/ 4193309 h 4479637"/>
              <a:gd name="connsiteX13" fmla="*/ 7324437 w 7324437"/>
              <a:gd name="connsiteY13" fmla="*/ 3463637 h 4479637"/>
              <a:gd name="connsiteX14" fmla="*/ 6862619 w 7324437"/>
              <a:gd name="connsiteY14" fmla="*/ 2890982 h 4479637"/>
              <a:gd name="connsiteX15" fmla="*/ 6594764 w 7324437"/>
              <a:gd name="connsiteY15" fmla="*/ 1976582 h 4479637"/>
              <a:gd name="connsiteX16" fmla="*/ 6363855 w 7324437"/>
              <a:gd name="connsiteY16" fmla="*/ 1385455 h 4479637"/>
              <a:gd name="connsiteX17" fmla="*/ 5929746 w 7324437"/>
              <a:gd name="connsiteY17" fmla="*/ 979055 h 4479637"/>
              <a:gd name="connsiteX18" fmla="*/ 5181600 w 7324437"/>
              <a:gd name="connsiteY18" fmla="*/ 572655 h 4479637"/>
              <a:gd name="connsiteX19" fmla="*/ 4581237 w 7324437"/>
              <a:gd name="connsiteY19" fmla="*/ 212437 h 4479637"/>
              <a:gd name="connsiteX20" fmla="*/ 3953164 w 7324437"/>
              <a:gd name="connsiteY20" fmla="*/ 92364 h 4479637"/>
              <a:gd name="connsiteX21" fmla="*/ 3583709 w 7324437"/>
              <a:gd name="connsiteY21" fmla="*/ 323273 h 4479637"/>
              <a:gd name="connsiteX22" fmla="*/ 3075709 w 7324437"/>
              <a:gd name="connsiteY22" fmla="*/ 314037 h 4479637"/>
              <a:gd name="connsiteX23" fmla="*/ 2697019 w 7324437"/>
              <a:gd name="connsiteY23" fmla="*/ 0 h 4479637"/>
              <a:gd name="connsiteX24" fmla="*/ 2133600 w 7324437"/>
              <a:gd name="connsiteY24" fmla="*/ 193964 h 4479637"/>
              <a:gd name="connsiteX25" fmla="*/ 1505528 w 7324437"/>
              <a:gd name="connsiteY25" fmla="*/ 193964 h 4479637"/>
              <a:gd name="connsiteX26" fmla="*/ 711200 w 7324437"/>
              <a:gd name="connsiteY26" fmla="*/ 175491 h 4479637"/>
              <a:gd name="connsiteX27" fmla="*/ 0 w 7324437"/>
              <a:gd name="connsiteY27" fmla="*/ 711200 h 447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324437" h="4479637">
                <a:moveTo>
                  <a:pt x="0" y="711200"/>
                </a:moveTo>
                <a:lnTo>
                  <a:pt x="988291" y="1265382"/>
                </a:lnTo>
                <a:lnTo>
                  <a:pt x="1819564" y="1043709"/>
                </a:lnTo>
                <a:lnTo>
                  <a:pt x="2142837" y="1043709"/>
                </a:lnTo>
                <a:lnTo>
                  <a:pt x="2854037" y="1560946"/>
                </a:lnTo>
                <a:lnTo>
                  <a:pt x="3297382" y="2152073"/>
                </a:lnTo>
                <a:lnTo>
                  <a:pt x="3629891" y="2567709"/>
                </a:lnTo>
                <a:lnTo>
                  <a:pt x="3823855" y="3251200"/>
                </a:lnTo>
                <a:lnTo>
                  <a:pt x="3833091" y="3352800"/>
                </a:lnTo>
                <a:lnTo>
                  <a:pt x="4322619" y="3943928"/>
                </a:lnTo>
                <a:lnTo>
                  <a:pt x="4396509" y="4184073"/>
                </a:lnTo>
                <a:lnTo>
                  <a:pt x="4636655" y="4479637"/>
                </a:lnTo>
                <a:lnTo>
                  <a:pt x="7065819" y="4193309"/>
                </a:lnTo>
                <a:lnTo>
                  <a:pt x="7324437" y="3463637"/>
                </a:lnTo>
                <a:lnTo>
                  <a:pt x="6862619" y="2890982"/>
                </a:lnTo>
                <a:lnTo>
                  <a:pt x="6594764" y="1976582"/>
                </a:lnTo>
                <a:lnTo>
                  <a:pt x="6363855" y="1385455"/>
                </a:lnTo>
                <a:lnTo>
                  <a:pt x="5929746" y="979055"/>
                </a:lnTo>
                <a:lnTo>
                  <a:pt x="5181600" y="572655"/>
                </a:lnTo>
                <a:lnTo>
                  <a:pt x="4581237" y="212437"/>
                </a:lnTo>
                <a:lnTo>
                  <a:pt x="3953164" y="92364"/>
                </a:lnTo>
                <a:lnTo>
                  <a:pt x="3583709" y="323273"/>
                </a:lnTo>
                <a:lnTo>
                  <a:pt x="3075709" y="314037"/>
                </a:lnTo>
                <a:lnTo>
                  <a:pt x="2697019" y="0"/>
                </a:lnTo>
                <a:lnTo>
                  <a:pt x="2133600" y="193964"/>
                </a:lnTo>
                <a:lnTo>
                  <a:pt x="1505528" y="193964"/>
                </a:lnTo>
                <a:lnTo>
                  <a:pt x="711200" y="175491"/>
                </a:lnTo>
                <a:lnTo>
                  <a:pt x="0" y="71120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1431636" y="1366982"/>
            <a:ext cx="6622473" cy="3749963"/>
          </a:xfrm>
          <a:custGeom>
            <a:avLst/>
            <a:gdLst>
              <a:gd name="connsiteX0" fmla="*/ 6622473 w 6622473"/>
              <a:gd name="connsiteY0" fmla="*/ 3749963 h 3749963"/>
              <a:gd name="connsiteX1" fmla="*/ 6160655 w 6622473"/>
              <a:gd name="connsiteY1" fmla="*/ 3362036 h 3749963"/>
              <a:gd name="connsiteX2" fmla="*/ 5394037 w 6622473"/>
              <a:gd name="connsiteY2" fmla="*/ 3278909 h 3749963"/>
              <a:gd name="connsiteX3" fmla="*/ 4950691 w 6622473"/>
              <a:gd name="connsiteY3" fmla="*/ 2844800 h 3749963"/>
              <a:gd name="connsiteX4" fmla="*/ 4488873 w 6622473"/>
              <a:gd name="connsiteY4" fmla="*/ 2179782 h 3749963"/>
              <a:gd name="connsiteX5" fmla="*/ 4027055 w 6622473"/>
              <a:gd name="connsiteY5" fmla="*/ 1662545 h 3749963"/>
              <a:gd name="connsiteX6" fmla="*/ 3537528 w 6622473"/>
              <a:gd name="connsiteY6" fmla="*/ 1163782 h 3749963"/>
              <a:gd name="connsiteX7" fmla="*/ 3269673 w 6622473"/>
              <a:gd name="connsiteY7" fmla="*/ 508000 h 3749963"/>
              <a:gd name="connsiteX8" fmla="*/ 2835564 w 6622473"/>
              <a:gd name="connsiteY8" fmla="*/ 360218 h 3749963"/>
              <a:gd name="connsiteX9" fmla="*/ 1791855 w 6622473"/>
              <a:gd name="connsiteY9" fmla="*/ 0 h 3749963"/>
              <a:gd name="connsiteX10" fmla="*/ 748146 w 6622473"/>
              <a:gd name="connsiteY10" fmla="*/ 157018 h 3749963"/>
              <a:gd name="connsiteX11" fmla="*/ 0 w 6622473"/>
              <a:gd name="connsiteY11" fmla="*/ 508000 h 3749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22473" h="3749963">
                <a:moveTo>
                  <a:pt x="6622473" y="3749963"/>
                </a:moveTo>
                <a:lnTo>
                  <a:pt x="6160655" y="3362036"/>
                </a:lnTo>
                <a:lnTo>
                  <a:pt x="5394037" y="3278909"/>
                </a:lnTo>
                <a:lnTo>
                  <a:pt x="4950691" y="2844800"/>
                </a:lnTo>
                <a:lnTo>
                  <a:pt x="4488873" y="2179782"/>
                </a:lnTo>
                <a:lnTo>
                  <a:pt x="4027055" y="1662545"/>
                </a:lnTo>
                <a:lnTo>
                  <a:pt x="3537528" y="1163782"/>
                </a:lnTo>
                <a:lnTo>
                  <a:pt x="3269673" y="508000"/>
                </a:lnTo>
                <a:lnTo>
                  <a:pt x="2835564" y="360218"/>
                </a:lnTo>
                <a:lnTo>
                  <a:pt x="1791855" y="0"/>
                </a:lnTo>
                <a:lnTo>
                  <a:pt x="748146" y="157018"/>
                </a:lnTo>
                <a:lnTo>
                  <a:pt x="0" y="50800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4673600" y="1847273"/>
            <a:ext cx="2937164" cy="2872509"/>
          </a:xfrm>
          <a:custGeom>
            <a:avLst/>
            <a:gdLst>
              <a:gd name="connsiteX0" fmla="*/ 2918691 w 2937164"/>
              <a:gd name="connsiteY0" fmla="*/ 2872509 h 2872509"/>
              <a:gd name="connsiteX1" fmla="*/ 2937164 w 2937164"/>
              <a:gd name="connsiteY1" fmla="*/ 2586182 h 2872509"/>
              <a:gd name="connsiteX2" fmla="*/ 2290618 w 2937164"/>
              <a:gd name="connsiteY2" fmla="*/ 1754909 h 2872509"/>
              <a:gd name="connsiteX3" fmla="*/ 1736436 w 2937164"/>
              <a:gd name="connsiteY3" fmla="*/ 1089891 h 2872509"/>
              <a:gd name="connsiteX4" fmla="*/ 1662545 w 2937164"/>
              <a:gd name="connsiteY4" fmla="*/ 1348509 h 2872509"/>
              <a:gd name="connsiteX5" fmla="*/ 1413164 w 2937164"/>
              <a:gd name="connsiteY5" fmla="*/ 1071418 h 2872509"/>
              <a:gd name="connsiteX6" fmla="*/ 1219200 w 2937164"/>
              <a:gd name="connsiteY6" fmla="*/ 748145 h 2872509"/>
              <a:gd name="connsiteX7" fmla="*/ 849745 w 2937164"/>
              <a:gd name="connsiteY7" fmla="*/ 332509 h 2872509"/>
              <a:gd name="connsiteX8" fmla="*/ 277091 w 2937164"/>
              <a:gd name="connsiteY8" fmla="*/ 36945 h 2872509"/>
              <a:gd name="connsiteX9" fmla="*/ 0 w 2937164"/>
              <a:gd name="connsiteY9" fmla="*/ 0 h 2872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37164" h="2872509">
                <a:moveTo>
                  <a:pt x="2918691" y="2872509"/>
                </a:moveTo>
                <a:lnTo>
                  <a:pt x="2937164" y="2586182"/>
                </a:lnTo>
                <a:lnTo>
                  <a:pt x="2290618" y="1754909"/>
                </a:lnTo>
                <a:lnTo>
                  <a:pt x="1736436" y="1089891"/>
                </a:lnTo>
                <a:lnTo>
                  <a:pt x="1662545" y="1348509"/>
                </a:lnTo>
                <a:lnTo>
                  <a:pt x="1413164" y="1071418"/>
                </a:lnTo>
                <a:lnTo>
                  <a:pt x="1219200" y="748145"/>
                </a:lnTo>
                <a:lnTo>
                  <a:pt x="849745" y="332509"/>
                </a:lnTo>
                <a:lnTo>
                  <a:pt x="277091" y="36945"/>
                </a:lnTo>
                <a:lnTo>
                  <a:pt x="0" y="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867400" y="18288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499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00600" y="1981200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779600" y="6096000"/>
            <a:ext cx="1554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Junkyard Riffle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6371412" y="4800600"/>
            <a:ext cx="943788" cy="10668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228600" y="137194"/>
            <a:ext cx="8534400" cy="6462940"/>
            <a:chOff x="228600" y="137194"/>
            <a:chExt cx="8534400" cy="6462940"/>
          </a:xfrm>
        </p:grpSpPr>
        <p:pic>
          <p:nvPicPr>
            <p:cNvPr id="1026" name="Picture 2" descr="\\Dessrv10\des fr shared drive\Snorkel\Snorkel Sites\Snorkel Sites_Mike\New Snorkel Maps\Auditorium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28600" y="137194"/>
              <a:ext cx="8534400" cy="6462940"/>
            </a:xfrm>
            <a:prstGeom prst="rect">
              <a:avLst/>
            </a:prstGeom>
            <a:noFill/>
          </p:spPr>
        </p:pic>
        <p:sp>
          <p:nvSpPr>
            <p:cNvPr id="17" name="TextBox 16"/>
            <p:cNvSpPr txBox="1"/>
            <p:nvPr/>
          </p:nvSpPr>
          <p:spPr>
            <a:xfrm>
              <a:off x="6400800" y="381000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30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10000" y="266700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29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0000" y="342900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31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10000" y="396240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32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486400" y="2895600"/>
              <a:ext cx="6169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Boat</a:t>
              </a:r>
            </a:p>
          </p:txBody>
        </p:sp>
      </p:grpSp>
      <p:sp>
        <p:nvSpPr>
          <p:cNvPr id="24" name="Freeform 23"/>
          <p:cNvSpPr/>
          <p:nvPr/>
        </p:nvSpPr>
        <p:spPr>
          <a:xfrm>
            <a:off x="2419927" y="2503055"/>
            <a:ext cx="5227782" cy="2429163"/>
          </a:xfrm>
          <a:custGeom>
            <a:avLst/>
            <a:gdLst>
              <a:gd name="connsiteX0" fmla="*/ 83128 w 5227782"/>
              <a:gd name="connsiteY0" fmla="*/ 1948872 h 2429163"/>
              <a:gd name="connsiteX1" fmla="*/ 0 w 5227782"/>
              <a:gd name="connsiteY1" fmla="*/ 166254 h 2429163"/>
              <a:gd name="connsiteX2" fmla="*/ 397164 w 5227782"/>
              <a:gd name="connsiteY2" fmla="*/ 0 h 2429163"/>
              <a:gd name="connsiteX3" fmla="*/ 1163782 w 5227782"/>
              <a:gd name="connsiteY3" fmla="*/ 55418 h 2429163"/>
              <a:gd name="connsiteX4" fmla="*/ 1745673 w 5227782"/>
              <a:gd name="connsiteY4" fmla="*/ 9236 h 2429163"/>
              <a:gd name="connsiteX5" fmla="*/ 2410691 w 5227782"/>
              <a:gd name="connsiteY5" fmla="*/ 157018 h 2429163"/>
              <a:gd name="connsiteX6" fmla="*/ 2733964 w 5227782"/>
              <a:gd name="connsiteY6" fmla="*/ 221672 h 2429163"/>
              <a:gd name="connsiteX7" fmla="*/ 3445164 w 5227782"/>
              <a:gd name="connsiteY7" fmla="*/ 332509 h 2429163"/>
              <a:gd name="connsiteX8" fmla="*/ 3657600 w 5227782"/>
              <a:gd name="connsiteY8" fmla="*/ 489527 h 2429163"/>
              <a:gd name="connsiteX9" fmla="*/ 3990109 w 5227782"/>
              <a:gd name="connsiteY9" fmla="*/ 452581 h 2429163"/>
              <a:gd name="connsiteX10" fmla="*/ 4230255 w 5227782"/>
              <a:gd name="connsiteY10" fmla="*/ 304800 h 2429163"/>
              <a:gd name="connsiteX11" fmla="*/ 4137891 w 5227782"/>
              <a:gd name="connsiteY11" fmla="*/ 637309 h 2429163"/>
              <a:gd name="connsiteX12" fmla="*/ 4064000 w 5227782"/>
              <a:gd name="connsiteY12" fmla="*/ 1016000 h 2429163"/>
              <a:gd name="connsiteX13" fmla="*/ 4137891 w 5227782"/>
              <a:gd name="connsiteY13" fmla="*/ 1052945 h 2429163"/>
              <a:gd name="connsiteX14" fmla="*/ 4544291 w 5227782"/>
              <a:gd name="connsiteY14" fmla="*/ 1117600 h 2429163"/>
              <a:gd name="connsiteX15" fmla="*/ 4802909 w 5227782"/>
              <a:gd name="connsiteY15" fmla="*/ 655781 h 2429163"/>
              <a:gd name="connsiteX16" fmla="*/ 4867564 w 5227782"/>
              <a:gd name="connsiteY16" fmla="*/ 341745 h 2429163"/>
              <a:gd name="connsiteX17" fmla="*/ 5227782 w 5227782"/>
              <a:gd name="connsiteY17" fmla="*/ 387927 h 2429163"/>
              <a:gd name="connsiteX18" fmla="*/ 5061528 w 5227782"/>
              <a:gd name="connsiteY18" fmla="*/ 1357745 h 2429163"/>
              <a:gd name="connsiteX19" fmla="*/ 4664364 w 5227782"/>
              <a:gd name="connsiteY19" fmla="*/ 2429163 h 2429163"/>
              <a:gd name="connsiteX20" fmla="*/ 4036291 w 5227782"/>
              <a:gd name="connsiteY20" fmla="*/ 2364509 h 2429163"/>
              <a:gd name="connsiteX21" fmla="*/ 3556000 w 5227782"/>
              <a:gd name="connsiteY21" fmla="*/ 2207490 h 2429163"/>
              <a:gd name="connsiteX22" fmla="*/ 2678546 w 5227782"/>
              <a:gd name="connsiteY22" fmla="*/ 2142836 h 2429163"/>
              <a:gd name="connsiteX23" fmla="*/ 1865746 w 5227782"/>
              <a:gd name="connsiteY23" fmla="*/ 2078181 h 2429163"/>
              <a:gd name="connsiteX24" fmla="*/ 785091 w 5227782"/>
              <a:gd name="connsiteY24" fmla="*/ 2013527 h 2429163"/>
              <a:gd name="connsiteX25" fmla="*/ 83128 w 5227782"/>
              <a:gd name="connsiteY25" fmla="*/ 1948872 h 242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227782" h="2429163">
                <a:moveTo>
                  <a:pt x="83128" y="1948872"/>
                </a:moveTo>
                <a:lnTo>
                  <a:pt x="0" y="166254"/>
                </a:lnTo>
                <a:lnTo>
                  <a:pt x="397164" y="0"/>
                </a:lnTo>
                <a:lnTo>
                  <a:pt x="1163782" y="55418"/>
                </a:lnTo>
                <a:lnTo>
                  <a:pt x="1745673" y="9236"/>
                </a:lnTo>
                <a:lnTo>
                  <a:pt x="2410691" y="157018"/>
                </a:lnTo>
                <a:lnTo>
                  <a:pt x="2733964" y="221672"/>
                </a:lnTo>
                <a:lnTo>
                  <a:pt x="3445164" y="332509"/>
                </a:lnTo>
                <a:lnTo>
                  <a:pt x="3657600" y="489527"/>
                </a:lnTo>
                <a:lnTo>
                  <a:pt x="3990109" y="452581"/>
                </a:lnTo>
                <a:lnTo>
                  <a:pt x="4230255" y="304800"/>
                </a:lnTo>
                <a:lnTo>
                  <a:pt x="4137891" y="637309"/>
                </a:lnTo>
                <a:lnTo>
                  <a:pt x="4064000" y="1016000"/>
                </a:lnTo>
                <a:lnTo>
                  <a:pt x="4137891" y="1052945"/>
                </a:lnTo>
                <a:lnTo>
                  <a:pt x="4544291" y="1117600"/>
                </a:lnTo>
                <a:lnTo>
                  <a:pt x="4802909" y="655781"/>
                </a:lnTo>
                <a:lnTo>
                  <a:pt x="4867564" y="341745"/>
                </a:lnTo>
                <a:lnTo>
                  <a:pt x="5227782" y="387927"/>
                </a:lnTo>
                <a:lnTo>
                  <a:pt x="5061528" y="1357745"/>
                </a:lnTo>
                <a:lnTo>
                  <a:pt x="4664364" y="2429163"/>
                </a:lnTo>
                <a:lnTo>
                  <a:pt x="4036291" y="2364509"/>
                </a:lnTo>
                <a:lnTo>
                  <a:pt x="3556000" y="2207490"/>
                </a:lnTo>
                <a:lnTo>
                  <a:pt x="2678546" y="2142836"/>
                </a:lnTo>
                <a:lnTo>
                  <a:pt x="1865746" y="2078181"/>
                </a:lnTo>
                <a:lnTo>
                  <a:pt x="785091" y="2013527"/>
                </a:lnTo>
                <a:lnTo>
                  <a:pt x="83128" y="1948872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5763491" y="3011055"/>
            <a:ext cx="1477818" cy="1477818"/>
          </a:xfrm>
          <a:custGeom>
            <a:avLst/>
            <a:gdLst>
              <a:gd name="connsiteX0" fmla="*/ 323273 w 1477818"/>
              <a:gd name="connsiteY0" fmla="*/ 0 h 1477818"/>
              <a:gd name="connsiteX1" fmla="*/ 295564 w 1477818"/>
              <a:gd name="connsiteY1" fmla="*/ 434109 h 1477818"/>
              <a:gd name="connsiteX2" fmla="*/ 129309 w 1477818"/>
              <a:gd name="connsiteY2" fmla="*/ 849745 h 1477818"/>
              <a:gd name="connsiteX3" fmla="*/ 0 w 1477818"/>
              <a:gd name="connsiteY3" fmla="*/ 1191490 h 1477818"/>
              <a:gd name="connsiteX4" fmla="*/ 240145 w 1477818"/>
              <a:gd name="connsiteY4" fmla="*/ 1274618 h 1477818"/>
              <a:gd name="connsiteX5" fmla="*/ 572654 w 1477818"/>
              <a:gd name="connsiteY5" fmla="*/ 1357745 h 1477818"/>
              <a:gd name="connsiteX6" fmla="*/ 1052945 w 1477818"/>
              <a:gd name="connsiteY6" fmla="*/ 1413163 h 1477818"/>
              <a:gd name="connsiteX7" fmla="*/ 1477818 w 1477818"/>
              <a:gd name="connsiteY7" fmla="*/ 1477818 h 1477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77818" h="1477818">
                <a:moveTo>
                  <a:pt x="323273" y="0"/>
                </a:moveTo>
                <a:lnTo>
                  <a:pt x="295564" y="434109"/>
                </a:lnTo>
                <a:lnTo>
                  <a:pt x="129309" y="849745"/>
                </a:lnTo>
                <a:lnTo>
                  <a:pt x="0" y="1191490"/>
                </a:lnTo>
                <a:lnTo>
                  <a:pt x="240145" y="1274618"/>
                </a:lnTo>
                <a:lnTo>
                  <a:pt x="572654" y="1357745"/>
                </a:lnTo>
                <a:lnTo>
                  <a:pt x="1052945" y="1413163"/>
                </a:lnTo>
                <a:lnTo>
                  <a:pt x="1477818" y="1477818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2475345" y="3971636"/>
            <a:ext cx="3288146" cy="212437"/>
          </a:xfrm>
          <a:custGeom>
            <a:avLst/>
            <a:gdLst>
              <a:gd name="connsiteX0" fmla="*/ 3288146 w 3288146"/>
              <a:gd name="connsiteY0" fmla="*/ 212437 h 212437"/>
              <a:gd name="connsiteX1" fmla="*/ 2318328 w 3288146"/>
              <a:gd name="connsiteY1" fmla="*/ 129309 h 212437"/>
              <a:gd name="connsiteX2" fmla="*/ 1431637 w 3288146"/>
              <a:gd name="connsiteY2" fmla="*/ 9237 h 212437"/>
              <a:gd name="connsiteX3" fmla="*/ 0 w 3288146"/>
              <a:gd name="connsiteY3" fmla="*/ 0 h 212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8146" h="212437">
                <a:moveTo>
                  <a:pt x="3288146" y="212437"/>
                </a:moveTo>
                <a:lnTo>
                  <a:pt x="2318328" y="129309"/>
                </a:lnTo>
                <a:lnTo>
                  <a:pt x="1431637" y="9237"/>
                </a:lnTo>
                <a:lnTo>
                  <a:pt x="0" y="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/>
          <p:cNvSpPr/>
          <p:nvPr/>
        </p:nvSpPr>
        <p:spPr>
          <a:xfrm>
            <a:off x="2447636" y="3158836"/>
            <a:ext cx="3537528" cy="434109"/>
          </a:xfrm>
          <a:custGeom>
            <a:avLst/>
            <a:gdLst>
              <a:gd name="connsiteX0" fmla="*/ 0 w 3537528"/>
              <a:gd name="connsiteY0" fmla="*/ 83128 h 434109"/>
              <a:gd name="connsiteX1" fmla="*/ 1256146 w 3537528"/>
              <a:gd name="connsiteY1" fmla="*/ 0 h 434109"/>
              <a:gd name="connsiteX2" fmla="*/ 2299855 w 3537528"/>
              <a:gd name="connsiteY2" fmla="*/ 166255 h 434109"/>
              <a:gd name="connsiteX3" fmla="*/ 3537528 w 3537528"/>
              <a:gd name="connsiteY3" fmla="*/ 434109 h 434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528" h="434109">
                <a:moveTo>
                  <a:pt x="0" y="83128"/>
                </a:moveTo>
                <a:lnTo>
                  <a:pt x="1256146" y="0"/>
                </a:lnTo>
                <a:lnTo>
                  <a:pt x="2299855" y="166255"/>
                </a:lnTo>
                <a:lnTo>
                  <a:pt x="3537528" y="434109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3622210" y="6248400"/>
            <a:ext cx="178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Auditorium Riffle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7010400" y="1828800"/>
            <a:ext cx="1391228" cy="6096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304800" y="228600"/>
            <a:ext cx="8686800" cy="6523277"/>
            <a:chOff x="304800" y="228600"/>
            <a:chExt cx="8686800" cy="6523277"/>
          </a:xfrm>
        </p:grpSpPr>
        <p:pic>
          <p:nvPicPr>
            <p:cNvPr id="3074" name="Picture 2" descr="\\Dessrv10\des fr shared drive\Snorkel\Snorkel Sites\Snorkel Sites_Mike\New Snorkel Maps\Hatchery Ditch and Moe's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04800" y="228600"/>
              <a:ext cx="8686800" cy="6523277"/>
            </a:xfrm>
            <a:prstGeom prst="rect">
              <a:avLst/>
            </a:prstGeom>
            <a:noFill/>
          </p:spPr>
        </p:pic>
        <p:sp>
          <p:nvSpPr>
            <p:cNvPr id="3" name="Freeform 2"/>
            <p:cNvSpPr/>
            <p:nvPr/>
          </p:nvSpPr>
          <p:spPr>
            <a:xfrm>
              <a:off x="457200" y="2743200"/>
              <a:ext cx="4886037" cy="406400"/>
            </a:xfrm>
            <a:custGeom>
              <a:avLst/>
              <a:gdLst>
                <a:gd name="connsiteX0" fmla="*/ 0 w 4886037"/>
                <a:gd name="connsiteY0" fmla="*/ 0 h 406400"/>
                <a:gd name="connsiteX1" fmla="*/ 0 w 4886037"/>
                <a:gd name="connsiteY1" fmla="*/ 406400 h 406400"/>
                <a:gd name="connsiteX2" fmla="*/ 212437 w 4886037"/>
                <a:gd name="connsiteY2" fmla="*/ 267854 h 406400"/>
                <a:gd name="connsiteX3" fmla="*/ 831273 w 4886037"/>
                <a:gd name="connsiteY3" fmla="*/ 184727 h 406400"/>
                <a:gd name="connsiteX4" fmla="*/ 1856509 w 4886037"/>
                <a:gd name="connsiteY4" fmla="*/ 212436 h 406400"/>
                <a:gd name="connsiteX5" fmla="*/ 2770909 w 4886037"/>
                <a:gd name="connsiteY5" fmla="*/ 110836 h 406400"/>
                <a:gd name="connsiteX6" fmla="*/ 3426691 w 4886037"/>
                <a:gd name="connsiteY6" fmla="*/ 138545 h 406400"/>
                <a:gd name="connsiteX7" fmla="*/ 3749964 w 4886037"/>
                <a:gd name="connsiteY7" fmla="*/ 258618 h 406400"/>
                <a:gd name="connsiteX8" fmla="*/ 4248728 w 4886037"/>
                <a:gd name="connsiteY8" fmla="*/ 175491 h 406400"/>
                <a:gd name="connsiteX9" fmla="*/ 4553528 w 4886037"/>
                <a:gd name="connsiteY9" fmla="*/ 249381 h 406400"/>
                <a:gd name="connsiteX10" fmla="*/ 4793673 w 4886037"/>
                <a:gd name="connsiteY10" fmla="*/ 184727 h 406400"/>
                <a:gd name="connsiteX11" fmla="*/ 4886037 w 4886037"/>
                <a:gd name="connsiteY11" fmla="*/ 184727 h 406400"/>
                <a:gd name="connsiteX12" fmla="*/ 4812146 w 4886037"/>
                <a:gd name="connsiteY12" fmla="*/ 83127 h 406400"/>
                <a:gd name="connsiteX13" fmla="*/ 4498109 w 4886037"/>
                <a:gd name="connsiteY13" fmla="*/ 166254 h 406400"/>
                <a:gd name="connsiteX14" fmla="*/ 4184073 w 4886037"/>
                <a:gd name="connsiteY14" fmla="*/ 83127 h 406400"/>
                <a:gd name="connsiteX15" fmla="*/ 3740728 w 4886037"/>
                <a:gd name="connsiteY15" fmla="*/ 175491 h 406400"/>
                <a:gd name="connsiteX16" fmla="*/ 3343564 w 4886037"/>
                <a:gd name="connsiteY16" fmla="*/ 27709 h 406400"/>
                <a:gd name="connsiteX17" fmla="*/ 2632364 w 4886037"/>
                <a:gd name="connsiteY17" fmla="*/ 9236 h 406400"/>
                <a:gd name="connsiteX18" fmla="*/ 2179782 w 4886037"/>
                <a:gd name="connsiteY18" fmla="*/ 55418 h 406400"/>
                <a:gd name="connsiteX19" fmla="*/ 1524000 w 4886037"/>
                <a:gd name="connsiteY19" fmla="*/ 101600 h 406400"/>
                <a:gd name="connsiteX20" fmla="*/ 1145309 w 4886037"/>
                <a:gd name="connsiteY20" fmla="*/ 0 h 406400"/>
                <a:gd name="connsiteX21" fmla="*/ 785091 w 4886037"/>
                <a:gd name="connsiteY21" fmla="*/ 18472 h 406400"/>
                <a:gd name="connsiteX22" fmla="*/ 471055 w 4886037"/>
                <a:gd name="connsiteY22" fmla="*/ 0 h 406400"/>
                <a:gd name="connsiteX23" fmla="*/ 101600 w 4886037"/>
                <a:gd name="connsiteY23" fmla="*/ 27709 h 406400"/>
                <a:gd name="connsiteX24" fmla="*/ 0 w 4886037"/>
                <a:gd name="connsiteY24" fmla="*/ 83127 h 406400"/>
                <a:gd name="connsiteX25" fmla="*/ 9237 w 4886037"/>
                <a:gd name="connsiteY25" fmla="*/ 83127 h 40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886037" h="406400">
                  <a:moveTo>
                    <a:pt x="0" y="0"/>
                  </a:moveTo>
                  <a:lnTo>
                    <a:pt x="0" y="406400"/>
                  </a:lnTo>
                  <a:lnTo>
                    <a:pt x="212437" y="267854"/>
                  </a:lnTo>
                  <a:lnTo>
                    <a:pt x="831273" y="184727"/>
                  </a:lnTo>
                  <a:lnTo>
                    <a:pt x="1856509" y="212436"/>
                  </a:lnTo>
                  <a:lnTo>
                    <a:pt x="2770909" y="110836"/>
                  </a:lnTo>
                  <a:lnTo>
                    <a:pt x="3426691" y="138545"/>
                  </a:lnTo>
                  <a:lnTo>
                    <a:pt x="3749964" y="258618"/>
                  </a:lnTo>
                  <a:lnTo>
                    <a:pt x="4248728" y="175491"/>
                  </a:lnTo>
                  <a:lnTo>
                    <a:pt x="4553528" y="249381"/>
                  </a:lnTo>
                  <a:lnTo>
                    <a:pt x="4793673" y="184727"/>
                  </a:lnTo>
                  <a:lnTo>
                    <a:pt x="4886037" y="184727"/>
                  </a:lnTo>
                  <a:lnTo>
                    <a:pt x="4812146" y="83127"/>
                  </a:lnTo>
                  <a:lnTo>
                    <a:pt x="4498109" y="166254"/>
                  </a:lnTo>
                  <a:lnTo>
                    <a:pt x="4184073" y="83127"/>
                  </a:lnTo>
                  <a:lnTo>
                    <a:pt x="3740728" y="175491"/>
                  </a:lnTo>
                  <a:lnTo>
                    <a:pt x="3343564" y="27709"/>
                  </a:lnTo>
                  <a:lnTo>
                    <a:pt x="2632364" y="9236"/>
                  </a:lnTo>
                  <a:lnTo>
                    <a:pt x="2179782" y="55418"/>
                  </a:lnTo>
                  <a:lnTo>
                    <a:pt x="1524000" y="101600"/>
                  </a:lnTo>
                  <a:lnTo>
                    <a:pt x="1145309" y="0"/>
                  </a:lnTo>
                  <a:lnTo>
                    <a:pt x="785091" y="18472"/>
                  </a:lnTo>
                  <a:lnTo>
                    <a:pt x="471055" y="0"/>
                  </a:lnTo>
                  <a:lnTo>
                    <a:pt x="101600" y="27709"/>
                  </a:lnTo>
                  <a:lnTo>
                    <a:pt x="0" y="83127"/>
                  </a:lnTo>
                  <a:lnTo>
                    <a:pt x="9237" y="83127"/>
                  </a:lnTo>
                </a:path>
              </a:pathLst>
            </a:cu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362200" y="2438400"/>
              <a:ext cx="60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 w="19050">
                    <a:solidFill>
                      <a:schemeClr val="tx1"/>
                    </a:solidFill>
                  </a:ln>
                </a:rPr>
                <a:t>33</a:t>
              </a:r>
            </a:p>
          </p:txBody>
        </p:sp>
        <p:sp>
          <p:nvSpPr>
            <p:cNvPr id="6" name="Freeform 5"/>
            <p:cNvSpPr/>
            <p:nvPr/>
          </p:nvSpPr>
          <p:spPr>
            <a:xfrm>
              <a:off x="5410200" y="2667000"/>
              <a:ext cx="3147291" cy="464127"/>
            </a:xfrm>
            <a:custGeom>
              <a:avLst/>
              <a:gdLst>
                <a:gd name="connsiteX0" fmla="*/ 101600 w 3066473"/>
                <a:gd name="connsiteY0" fmla="*/ 230909 h 443345"/>
                <a:gd name="connsiteX1" fmla="*/ 452582 w 3066473"/>
                <a:gd name="connsiteY1" fmla="*/ 147782 h 443345"/>
                <a:gd name="connsiteX2" fmla="*/ 729673 w 3066473"/>
                <a:gd name="connsiteY2" fmla="*/ 221672 h 443345"/>
                <a:gd name="connsiteX3" fmla="*/ 1034473 w 3066473"/>
                <a:gd name="connsiteY3" fmla="*/ 175491 h 443345"/>
                <a:gd name="connsiteX4" fmla="*/ 1339273 w 3066473"/>
                <a:gd name="connsiteY4" fmla="*/ 212436 h 443345"/>
                <a:gd name="connsiteX5" fmla="*/ 1597891 w 3066473"/>
                <a:gd name="connsiteY5" fmla="*/ 258618 h 443345"/>
                <a:gd name="connsiteX6" fmla="*/ 1810327 w 3066473"/>
                <a:gd name="connsiteY6" fmla="*/ 203200 h 443345"/>
                <a:gd name="connsiteX7" fmla="*/ 2115127 w 3066473"/>
                <a:gd name="connsiteY7" fmla="*/ 249382 h 443345"/>
                <a:gd name="connsiteX8" fmla="*/ 2364509 w 3066473"/>
                <a:gd name="connsiteY8" fmla="*/ 295563 h 443345"/>
                <a:gd name="connsiteX9" fmla="*/ 2743200 w 3066473"/>
                <a:gd name="connsiteY9" fmla="*/ 378691 h 443345"/>
                <a:gd name="connsiteX10" fmla="*/ 3057237 w 3066473"/>
                <a:gd name="connsiteY10" fmla="*/ 443345 h 443345"/>
                <a:gd name="connsiteX11" fmla="*/ 3066473 w 3066473"/>
                <a:gd name="connsiteY11" fmla="*/ 295563 h 443345"/>
                <a:gd name="connsiteX12" fmla="*/ 2974109 w 3066473"/>
                <a:gd name="connsiteY12" fmla="*/ 203200 h 443345"/>
                <a:gd name="connsiteX13" fmla="*/ 2733964 w 3066473"/>
                <a:gd name="connsiteY13" fmla="*/ 157018 h 443345"/>
                <a:gd name="connsiteX14" fmla="*/ 2623127 w 3066473"/>
                <a:gd name="connsiteY14" fmla="*/ 230909 h 443345"/>
                <a:gd name="connsiteX15" fmla="*/ 2281382 w 3066473"/>
                <a:gd name="connsiteY15" fmla="*/ 147782 h 443345"/>
                <a:gd name="connsiteX16" fmla="*/ 1967346 w 3066473"/>
                <a:gd name="connsiteY16" fmla="*/ 110836 h 443345"/>
                <a:gd name="connsiteX17" fmla="*/ 1828800 w 3066473"/>
                <a:gd name="connsiteY17" fmla="*/ 0 h 443345"/>
                <a:gd name="connsiteX18" fmla="*/ 1551709 w 3066473"/>
                <a:gd name="connsiteY18" fmla="*/ 55418 h 443345"/>
                <a:gd name="connsiteX19" fmla="*/ 1376218 w 3066473"/>
                <a:gd name="connsiteY19" fmla="*/ 64654 h 443345"/>
                <a:gd name="connsiteX20" fmla="*/ 1062182 w 3066473"/>
                <a:gd name="connsiteY20" fmla="*/ 73891 h 443345"/>
                <a:gd name="connsiteX21" fmla="*/ 831273 w 3066473"/>
                <a:gd name="connsiteY21" fmla="*/ 55418 h 443345"/>
                <a:gd name="connsiteX22" fmla="*/ 646546 w 3066473"/>
                <a:gd name="connsiteY22" fmla="*/ 55418 h 443345"/>
                <a:gd name="connsiteX23" fmla="*/ 415637 w 3066473"/>
                <a:gd name="connsiteY23" fmla="*/ 55418 h 443345"/>
                <a:gd name="connsiteX24" fmla="*/ 18473 w 3066473"/>
                <a:gd name="connsiteY24" fmla="*/ 157018 h 443345"/>
                <a:gd name="connsiteX25" fmla="*/ 0 w 3066473"/>
                <a:gd name="connsiteY25" fmla="*/ 157018 h 443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66473" h="443345">
                  <a:moveTo>
                    <a:pt x="101600" y="230909"/>
                  </a:moveTo>
                  <a:lnTo>
                    <a:pt x="452582" y="147782"/>
                  </a:lnTo>
                  <a:lnTo>
                    <a:pt x="729673" y="221672"/>
                  </a:lnTo>
                  <a:lnTo>
                    <a:pt x="1034473" y="175491"/>
                  </a:lnTo>
                  <a:lnTo>
                    <a:pt x="1339273" y="212436"/>
                  </a:lnTo>
                  <a:lnTo>
                    <a:pt x="1597891" y="258618"/>
                  </a:lnTo>
                  <a:lnTo>
                    <a:pt x="1810327" y="203200"/>
                  </a:lnTo>
                  <a:lnTo>
                    <a:pt x="2115127" y="249382"/>
                  </a:lnTo>
                  <a:lnTo>
                    <a:pt x="2364509" y="295563"/>
                  </a:lnTo>
                  <a:lnTo>
                    <a:pt x="2743200" y="378691"/>
                  </a:lnTo>
                  <a:lnTo>
                    <a:pt x="3057237" y="443345"/>
                  </a:lnTo>
                  <a:lnTo>
                    <a:pt x="3066473" y="295563"/>
                  </a:lnTo>
                  <a:lnTo>
                    <a:pt x="2974109" y="203200"/>
                  </a:lnTo>
                  <a:lnTo>
                    <a:pt x="2733964" y="157018"/>
                  </a:lnTo>
                  <a:lnTo>
                    <a:pt x="2623127" y="230909"/>
                  </a:lnTo>
                  <a:lnTo>
                    <a:pt x="2281382" y="147782"/>
                  </a:lnTo>
                  <a:lnTo>
                    <a:pt x="1967346" y="110836"/>
                  </a:lnTo>
                  <a:lnTo>
                    <a:pt x="1828800" y="0"/>
                  </a:lnTo>
                  <a:lnTo>
                    <a:pt x="1551709" y="55418"/>
                  </a:lnTo>
                  <a:lnTo>
                    <a:pt x="1376218" y="64654"/>
                  </a:lnTo>
                  <a:lnTo>
                    <a:pt x="1062182" y="73891"/>
                  </a:lnTo>
                  <a:lnTo>
                    <a:pt x="831273" y="55418"/>
                  </a:lnTo>
                  <a:lnTo>
                    <a:pt x="646546" y="55418"/>
                  </a:lnTo>
                  <a:lnTo>
                    <a:pt x="415637" y="55418"/>
                  </a:lnTo>
                  <a:lnTo>
                    <a:pt x="18473" y="157018"/>
                  </a:lnTo>
                  <a:lnTo>
                    <a:pt x="0" y="157018"/>
                  </a:lnTo>
                </a:path>
              </a:pathLst>
            </a:cu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477000" y="236220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n w="19050">
                    <a:solidFill>
                      <a:schemeClr val="tx1"/>
                    </a:solidFill>
                  </a:ln>
                </a:rPr>
                <a:t>26</a:t>
              </a:r>
            </a:p>
          </p:txBody>
        </p:sp>
        <p:cxnSp>
          <p:nvCxnSpPr>
            <p:cNvPr id="9" name="Straight Connector 8"/>
            <p:cNvCxnSpPr>
              <a:stCxn id="6" idx="25"/>
              <a:endCxn id="6" idx="0"/>
            </p:cNvCxnSpPr>
            <p:nvPr/>
          </p:nvCxnSpPr>
          <p:spPr>
            <a:xfrm>
              <a:off x="5410200" y="2831378"/>
              <a:ext cx="104278" cy="7735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5638800" y="3276600"/>
              <a:ext cx="60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>
                <a:ln w="190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562600" y="3886200"/>
              <a:ext cx="60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>
                <a:ln w="19050">
                  <a:solidFill>
                    <a:schemeClr val="tx1"/>
                  </a:solidFill>
                </a:ln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28600" y="2590800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</a:t>
            </a:r>
          </a:p>
        </p:txBody>
      </p:sp>
      <p:cxnSp>
        <p:nvCxnSpPr>
          <p:cNvPr id="30" name="Straight Arrow Connector 29"/>
          <p:cNvCxnSpPr>
            <a:stCxn id="15" idx="2"/>
          </p:cNvCxnSpPr>
          <p:nvPr/>
        </p:nvCxnSpPr>
        <p:spPr>
          <a:xfrm flipV="1">
            <a:off x="537082" y="2819400"/>
            <a:ext cx="910718" cy="1407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478223" y="6172200"/>
            <a:ext cx="1627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Hatchery Ditch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6553200" y="3886200"/>
            <a:ext cx="1467428" cy="369332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16"/>
          <p:cNvSpPr/>
          <p:nvPr/>
        </p:nvSpPr>
        <p:spPr>
          <a:xfrm>
            <a:off x="1692136" y="3068152"/>
            <a:ext cx="4867481" cy="893497"/>
          </a:xfrm>
          <a:custGeom>
            <a:avLst/>
            <a:gdLst>
              <a:gd name="connsiteX0" fmla="*/ 638 w 4867481"/>
              <a:gd name="connsiteY0" fmla="*/ 324952 h 893497"/>
              <a:gd name="connsiteX1" fmla="*/ 272690 w 4867481"/>
              <a:gd name="connsiteY1" fmla="*/ 188926 h 893497"/>
              <a:gd name="connsiteX2" fmla="*/ 559857 w 4867481"/>
              <a:gd name="connsiteY2" fmla="*/ 45342 h 893497"/>
              <a:gd name="connsiteX3" fmla="*/ 884809 w 4867481"/>
              <a:gd name="connsiteY3" fmla="*/ 0 h 893497"/>
              <a:gd name="connsiteX4" fmla="*/ 1179533 w 4867481"/>
              <a:gd name="connsiteY4" fmla="*/ 45342 h 893497"/>
              <a:gd name="connsiteX5" fmla="*/ 1451586 w 4867481"/>
              <a:gd name="connsiteY5" fmla="*/ 68013 h 893497"/>
              <a:gd name="connsiteX6" fmla="*/ 1874780 w 4867481"/>
              <a:gd name="connsiteY6" fmla="*/ 151141 h 893497"/>
              <a:gd name="connsiteX7" fmla="*/ 2305530 w 4867481"/>
              <a:gd name="connsiteY7" fmla="*/ 204040 h 893497"/>
              <a:gd name="connsiteX8" fmla="*/ 2721166 w 4867481"/>
              <a:gd name="connsiteY8" fmla="*/ 302281 h 893497"/>
              <a:gd name="connsiteX9" fmla="*/ 3333285 w 4867481"/>
              <a:gd name="connsiteY9" fmla="*/ 430750 h 893497"/>
              <a:gd name="connsiteX10" fmla="*/ 4066317 w 4867481"/>
              <a:gd name="connsiteY10" fmla="*/ 604562 h 893497"/>
              <a:gd name="connsiteX11" fmla="*/ 4549966 w 4867481"/>
              <a:gd name="connsiteY11" fmla="*/ 748146 h 893497"/>
              <a:gd name="connsiteX12" fmla="*/ 4844690 w 4867481"/>
              <a:gd name="connsiteY12" fmla="*/ 785931 h 893497"/>
              <a:gd name="connsiteX13" fmla="*/ 4814462 w 4867481"/>
              <a:gd name="connsiteY13" fmla="*/ 884172 h 893497"/>
              <a:gd name="connsiteX14" fmla="*/ 4549966 w 4867481"/>
              <a:gd name="connsiteY14" fmla="*/ 876615 h 893497"/>
              <a:gd name="connsiteX15" fmla="*/ 3990747 w 4867481"/>
              <a:gd name="connsiteY15" fmla="*/ 770817 h 893497"/>
              <a:gd name="connsiteX16" fmla="*/ 3318171 w 4867481"/>
              <a:gd name="connsiteY16" fmla="*/ 657461 h 893497"/>
              <a:gd name="connsiteX17" fmla="*/ 2819408 w 4867481"/>
              <a:gd name="connsiteY17" fmla="*/ 544106 h 893497"/>
              <a:gd name="connsiteX18" fmla="*/ 2434000 w 4867481"/>
              <a:gd name="connsiteY18" fmla="*/ 445865 h 893497"/>
              <a:gd name="connsiteX19" fmla="*/ 1912565 w 4867481"/>
              <a:gd name="connsiteY19" fmla="*/ 332509 h 893497"/>
              <a:gd name="connsiteX20" fmla="*/ 1436472 w 4867481"/>
              <a:gd name="connsiteY20" fmla="*/ 279610 h 893497"/>
              <a:gd name="connsiteX21" fmla="*/ 1096406 w 4867481"/>
              <a:gd name="connsiteY21" fmla="*/ 188926 h 893497"/>
              <a:gd name="connsiteX22" fmla="*/ 809239 w 4867481"/>
              <a:gd name="connsiteY22" fmla="*/ 158698 h 893497"/>
              <a:gd name="connsiteX23" fmla="*/ 544743 w 4867481"/>
              <a:gd name="connsiteY23" fmla="*/ 211597 h 893497"/>
              <a:gd name="connsiteX24" fmla="*/ 431388 w 4867481"/>
              <a:gd name="connsiteY24" fmla="*/ 256939 h 893497"/>
              <a:gd name="connsiteX25" fmla="*/ 378489 w 4867481"/>
              <a:gd name="connsiteY25" fmla="*/ 294724 h 893497"/>
              <a:gd name="connsiteX26" fmla="*/ 318033 w 4867481"/>
              <a:gd name="connsiteY26" fmla="*/ 355180 h 893497"/>
              <a:gd name="connsiteX27" fmla="*/ 250019 w 4867481"/>
              <a:gd name="connsiteY27" fmla="*/ 400522 h 893497"/>
              <a:gd name="connsiteX28" fmla="*/ 212234 w 4867481"/>
              <a:gd name="connsiteY28" fmla="*/ 415636 h 893497"/>
              <a:gd name="connsiteX29" fmla="*/ 197120 w 4867481"/>
              <a:gd name="connsiteY29" fmla="*/ 423193 h 893497"/>
              <a:gd name="connsiteX30" fmla="*/ 638 w 4867481"/>
              <a:gd name="connsiteY30" fmla="*/ 324952 h 893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867481" h="893497">
                <a:moveTo>
                  <a:pt x="638" y="324952"/>
                </a:moveTo>
                <a:cubicBezTo>
                  <a:pt x="13233" y="285907"/>
                  <a:pt x="272690" y="188926"/>
                  <a:pt x="272690" y="188926"/>
                </a:cubicBezTo>
                <a:cubicBezTo>
                  <a:pt x="365893" y="142324"/>
                  <a:pt x="457837" y="76830"/>
                  <a:pt x="559857" y="45342"/>
                </a:cubicBezTo>
                <a:cubicBezTo>
                  <a:pt x="661877" y="13854"/>
                  <a:pt x="781530" y="0"/>
                  <a:pt x="884809" y="0"/>
                </a:cubicBezTo>
                <a:cubicBezTo>
                  <a:pt x="988088" y="0"/>
                  <a:pt x="1085070" y="34007"/>
                  <a:pt x="1179533" y="45342"/>
                </a:cubicBezTo>
                <a:cubicBezTo>
                  <a:pt x="1273996" y="56677"/>
                  <a:pt x="1335711" y="50380"/>
                  <a:pt x="1451586" y="68013"/>
                </a:cubicBezTo>
                <a:cubicBezTo>
                  <a:pt x="1567461" y="85646"/>
                  <a:pt x="1732456" y="128470"/>
                  <a:pt x="1874780" y="151141"/>
                </a:cubicBezTo>
                <a:cubicBezTo>
                  <a:pt x="2017104" y="173812"/>
                  <a:pt x="2164466" y="178850"/>
                  <a:pt x="2305530" y="204040"/>
                </a:cubicBezTo>
                <a:cubicBezTo>
                  <a:pt x="2446594" y="229230"/>
                  <a:pt x="2549873" y="264496"/>
                  <a:pt x="2721166" y="302281"/>
                </a:cubicBezTo>
                <a:cubicBezTo>
                  <a:pt x="2892459" y="340066"/>
                  <a:pt x="3109093" y="380370"/>
                  <a:pt x="3333285" y="430750"/>
                </a:cubicBezTo>
                <a:cubicBezTo>
                  <a:pt x="3557477" y="481130"/>
                  <a:pt x="3863537" y="551663"/>
                  <a:pt x="4066317" y="604562"/>
                </a:cubicBezTo>
                <a:cubicBezTo>
                  <a:pt x="4269097" y="657461"/>
                  <a:pt x="4420237" y="717918"/>
                  <a:pt x="4549966" y="748146"/>
                </a:cubicBezTo>
                <a:cubicBezTo>
                  <a:pt x="4679695" y="778374"/>
                  <a:pt x="4800607" y="763260"/>
                  <a:pt x="4844690" y="785931"/>
                </a:cubicBezTo>
                <a:cubicBezTo>
                  <a:pt x="4888773" y="808602"/>
                  <a:pt x="4863583" y="869058"/>
                  <a:pt x="4814462" y="884172"/>
                </a:cubicBezTo>
                <a:cubicBezTo>
                  <a:pt x="4765341" y="899286"/>
                  <a:pt x="4687252" y="895507"/>
                  <a:pt x="4549966" y="876615"/>
                </a:cubicBezTo>
                <a:cubicBezTo>
                  <a:pt x="4412680" y="857723"/>
                  <a:pt x="3990747" y="770817"/>
                  <a:pt x="3990747" y="770817"/>
                </a:cubicBezTo>
                <a:cubicBezTo>
                  <a:pt x="3785448" y="734291"/>
                  <a:pt x="3513394" y="695246"/>
                  <a:pt x="3318171" y="657461"/>
                </a:cubicBezTo>
                <a:cubicBezTo>
                  <a:pt x="3122948" y="619676"/>
                  <a:pt x="2966770" y="579372"/>
                  <a:pt x="2819408" y="544106"/>
                </a:cubicBezTo>
                <a:cubicBezTo>
                  <a:pt x="2672046" y="508840"/>
                  <a:pt x="2585141" y="481131"/>
                  <a:pt x="2434000" y="445865"/>
                </a:cubicBezTo>
                <a:cubicBezTo>
                  <a:pt x="2282860" y="410599"/>
                  <a:pt x="2078820" y="360218"/>
                  <a:pt x="1912565" y="332509"/>
                </a:cubicBezTo>
                <a:cubicBezTo>
                  <a:pt x="1746310" y="304800"/>
                  <a:pt x="1572498" y="303540"/>
                  <a:pt x="1436472" y="279610"/>
                </a:cubicBezTo>
                <a:cubicBezTo>
                  <a:pt x="1300446" y="255680"/>
                  <a:pt x="1200945" y="209078"/>
                  <a:pt x="1096406" y="188926"/>
                </a:cubicBezTo>
                <a:cubicBezTo>
                  <a:pt x="991867" y="168774"/>
                  <a:pt x="901183" y="154920"/>
                  <a:pt x="809239" y="158698"/>
                </a:cubicBezTo>
                <a:cubicBezTo>
                  <a:pt x="717295" y="162476"/>
                  <a:pt x="607718" y="195223"/>
                  <a:pt x="544743" y="211597"/>
                </a:cubicBezTo>
                <a:cubicBezTo>
                  <a:pt x="481768" y="227970"/>
                  <a:pt x="459097" y="243085"/>
                  <a:pt x="431388" y="256939"/>
                </a:cubicBezTo>
                <a:cubicBezTo>
                  <a:pt x="403679" y="270793"/>
                  <a:pt x="397381" y="278351"/>
                  <a:pt x="378489" y="294724"/>
                </a:cubicBezTo>
                <a:cubicBezTo>
                  <a:pt x="359597" y="311097"/>
                  <a:pt x="339445" y="337547"/>
                  <a:pt x="318033" y="355180"/>
                </a:cubicBezTo>
                <a:cubicBezTo>
                  <a:pt x="296621" y="372813"/>
                  <a:pt x="267652" y="390446"/>
                  <a:pt x="250019" y="400522"/>
                </a:cubicBezTo>
                <a:cubicBezTo>
                  <a:pt x="232386" y="410598"/>
                  <a:pt x="221050" y="411858"/>
                  <a:pt x="212234" y="415636"/>
                </a:cubicBezTo>
                <a:cubicBezTo>
                  <a:pt x="203418" y="419414"/>
                  <a:pt x="228608" y="437048"/>
                  <a:pt x="197120" y="423193"/>
                </a:cubicBezTo>
                <a:cubicBezTo>
                  <a:pt x="165633" y="409339"/>
                  <a:pt x="-11957" y="363997"/>
                  <a:pt x="638" y="324952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868623" y="3330234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 w="19050">
                  <a:solidFill>
                    <a:schemeClr val="tx1"/>
                  </a:solidFill>
                </a:ln>
              </a:rPr>
              <a:t>28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\\Dessrv10\des fr shared drive\Snorkel\Snorkel Sites\Snorkel Sites_Mike\New Snorkel Maps\Trailer Park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2400" y="152400"/>
            <a:ext cx="8686800" cy="6591950"/>
          </a:xfrm>
          <a:prstGeom prst="rect">
            <a:avLst/>
          </a:prstGeom>
          <a:noFill/>
        </p:spPr>
      </p:pic>
      <p:cxnSp>
        <p:nvCxnSpPr>
          <p:cNvPr id="4" name="Straight Connector 3"/>
          <p:cNvCxnSpPr/>
          <p:nvPr/>
        </p:nvCxnSpPr>
        <p:spPr>
          <a:xfrm flipV="1">
            <a:off x="990600" y="2895600"/>
            <a:ext cx="381000" cy="1524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5"/>
          <p:cNvSpPr/>
          <p:nvPr/>
        </p:nvSpPr>
        <p:spPr>
          <a:xfrm>
            <a:off x="1080655" y="3860800"/>
            <a:ext cx="6160654" cy="711200"/>
          </a:xfrm>
          <a:custGeom>
            <a:avLst/>
            <a:gdLst>
              <a:gd name="connsiteX0" fmla="*/ 0 w 6160654"/>
              <a:gd name="connsiteY0" fmla="*/ 240145 h 711200"/>
              <a:gd name="connsiteX1" fmla="*/ 387927 w 6160654"/>
              <a:gd name="connsiteY1" fmla="*/ 535709 h 711200"/>
              <a:gd name="connsiteX2" fmla="*/ 665018 w 6160654"/>
              <a:gd name="connsiteY2" fmla="*/ 711200 h 711200"/>
              <a:gd name="connsiteX3" fmla="*/ 1043709 w 6160654"/>
              <a:gd name="connsiteY3" fmla="*/ 701964 h 711200"/>
              <a:gd name="connsiteX4" fmla="*/ 1440872 w 6160654"/>
              <a:gd name="connsiteY4" fmla="*/ 480291 h 711200"/>
              <a:gd name="connsiteX5" fmla="*/ 1865745 w 6160654"/>
              <a:gd name="connsiteY5" fmla="*/ 193964 h 711200"/>
              <a:gd name="connsiteX6" fmla="*/ 2493818 w 6160654"/>
              <a:gd name="connsiteY6" fmla="*/ 83127 h 711200"/>
              <a:gd name="connsiteX7" fmla="*/ 3362036 w 6160654"/>
              <a:gd name="connsiteY7" fmla="*/ 0 h 711200"/>
              <a:gd name="connsiteX8" fmla="*/ 4119418 w 6160654"/>
              <a:gd name="connsiteY8" fmla="*/ 83127 h 711200"/>
              <a:gd name="connsiteX9" fmla="*/ 4636654 w 6160654"/>
              <a:gd name="connsiteY9" fmla="*/ 46182 h 711200"/>
              <a:gd name="connsiteX10" fmla="*/ 5061527 w 6160654"/>
              <a:gd name="connsiteY10" fmla="*/ 36945 h 711200"/>
              <a:gd name="connsiteX11" fmla="*/ 5523345 w 6160654"/>
              <a:gd name="connsiteY11" fmla="*/ 249382 h 711200"/>
              <a:gd name="connsiteX12" fmla="*/ 5948218 w 6160654"/>
              <a:gd name="connsiteY12" fmla="*/ 406400 h 711200"/>
              <a:gd name="connsiteX13" fmla="*/ 6151418 w 6160654"/>
              <a:gd name="connsiteY13" fmla="*/ 424873 h 711200"/>
              <a:gd name="connsiteX14" fmla="*/ 6160654 w 6160654"/>
              <a:gd name="connsiteY14" fmla="*/ 434109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160654" h="711200">
                <a:moveTo>
                  <a:pt x="0" y="240145"/>
                </a:moveTo>
                <a:lnTo>
                  <a:pt x="387927" y="535709"/>
                </a:lnTo>
                <a:lnTo>
                  <a:pt x="665018" y="711200"/>
                </a:lnTo>
                <a:lnTo>
                  <a:pt x="1043709" y="701964"/>
                </a:lnTo>
                <a:lnTo>
                  <a:pt x="1440872" y="480291"/>
                </a:lnTo>
                <a:lnTo>
                  <a:pt x="1865745" y="193964"/>
                </a:lnTo>
                <a:lnTo>
                  <a:pt x="2493818" y="83127"/>
                </a:lnTo>
                <a:lnTo>
                  <a:pt x="3362036" y="0"/>
                </a:lnTo>
                <a:lnTo>
                  <a:pt x="4119418" y="83127"/>
                </a:lnTo>
                <a:lnTo>
                  <a:pt x="4636654" y="46182"/>
                </a:lnTo>
                <a:lnTo>
                  <a:pt x="5061527" y="36945"/>
                </a:lnTo>
                <a:lnTo>
                  <a:pt x="5523345" y="249382"/>
                </a:lnTo>
                <a:lnTo>
                  <a:pt x="5948218" y="406400"/>
                </a:lnTo>
                <a:lnTo>
                  <a:pt x="6151418" y="424873"/>
                </a:lnTo>
                <a:lnTo>
                  <a:pt x="6160654" y="434109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239000" y="3048000"/>
            <a:ext cx="0" cy="1524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10"/>
          <p:cNvSpPr/>
          <p:nvPr/>
        </p:nvSpPr>
        <p:spPr>
          <a:xfrm>
            <a:off x="1283855" y="2964873"/>
            <a:ext cx="5957454" cy="489527"/>
          </a:xfrm>
          <a:custGeom>
            <a:avLst/>
            <a:gdLst>
              <a:gd name="connsiteX0" fmla="*/ 0 w 5957454"/>
              <a:gd name="connsiteY0" fmla="*/ 332509 h 489527"/>
              <a:gd name="connsiteX1" fmla="*/ 969818 w 5957454"/>
              <a:gd name="connsiteY1" fmla="*/ 489527 h 489527"/>
              <a:gd name="connsiteX2" fmla="*/ 1884218 w 5957454"/>
              <a:gd name="connsiteY2" fmla="*/ 424872 h 489527"/>
              <a:gd name="connsiteX3" fmla="*/ 2613890 w 5957454"/>
              <a:gd name="connsiteY3" fmla="*/ 157018 h 489527"/>
              <a:gd name="connsiteX4" fmla="*/ 3426690 w 5957454"/>
              <a:gd name="connsiteY4" fmla="*/ 9236 h 489527"/>
              <a:gd name="connsiteX5" fmla="*/ 3722254 w 5957454"/>
              <a:gd name="connsiteY5" fmla="*/ 0 h 489527"/>
              <a:gd name="connsiteX6" fmla="*/ 4590472 w 5957454"/>
              <a:gd name="connsiteY6" fmla="*/ 157018 h 489527"/>
              <a:gd name="connsiteX7" fmla="*/ 5384800 w 5957454"/>
              <a:gd name="connsiteY7" fmla="*/ 341745 h 489527"/>
              <a:gd name="connsiteX8" fmla="*/ 5957454 w 5957454"/>
              <a:gd name="connsiteY8" fmla="*/ 406400 h 489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57454" h="489527">
                <a:moveTo>
                  <a:pt x="0" y="332509"/>
                </a:moveTo>
                <a:lnTo>
                  <a:pt x="969818" y="489527"/>
                </a:lnTo>
                <a:lnTo>
                  <a:pt x="1884218" y="424872"/>
                </a:lnTo>
                <a:lnTo>
                  <a:pt x="2613890" y="157018"/>
                </a:lnTo>
                <a:lnTo>
                  <a:pt x="3426690" y="9236"/>
                </a:lnTo>
                <a:lnTo>
                  <a:pt x="3722254" y="0"/>
                </a:lnTo>
                <a:lnTo>
                  <a:pt x="4590472" y="157018"/>
                </a:lnTo>
                <a:lnTo>
                  <a:pt x="5384800" y="341745"/>
                </a:lnTo>
                <a:lnTo>
                  <a:pt x="5957454" y="40640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724400" y="25908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98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53000" y="40386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2000" y="32004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97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438400" y="2971800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</a:t>
            </a:r>
          </a:p>
        </p:txBody>
      </p:sp>
      <p:sp>
        <p:nvSpPr>
          <p:cNvPr id="16" name="Freeform 15"/>
          <p:cNvSpPr/>
          <p:nvPr/>
        </p:nvSpPr>
        <p:spPr>
          <a:xfrm>
            <a:off x="1376218" y="2558473"/>
            <a:ext cx="5874327" cy="508000"/>
          </a:xfrm>
          <a:custGeom>
            <a:avLst/>
            <a:gdLst>
              <a:gd name="connsiteX0" fmla="*/ 0 w 5874327"/>
              <a:gd name="connsiteY0" fmla="*/ 332509 h 508000"/>
              <a:gd name="connsiteX1" fmla="*/ 424873 w 5874327"/>
              <a:gd name="connsiteY1" fmla="*/ 350982 h 508000"/>
              <a:gd name="connsiteX2" fmla="*/ 508000 w 5874327"/>
              <a:gd name="connsiteY2" fmla="*/ 360218 h 508000"/>
              <a:gd name="connsiteX3" fmla="*/ 1034473 w 5874327"/>
              <a:gd name="connsiteY3" fmla="*/ 461818 h 508000"/>
              <a:gd name="connsiteX4" fmla="*/ 1560946 w 5874327"/>
              <a:gd name="connsiteY4" fmla="*/ 387927 h 508000"/>
              <a:gd name="connsiteX5" fmla="*/ 2290618 w 5874327"/>
              <a:gd name="connsiteY5" fmla="*/ 295563 h 508000"/>
              <a:gd name="connsiteX6" fmla="*/ 3454400 w 5874327"/>
              <a:gd name="connsiteY6" fmla="*/ 0 h 508000"/>
              <a:gd name="connsiteX7" fmla="*/ 3842327 w 5874327"/>
              <a:gd name="connsiteY7" fmla="*/ 73891 h 508000"/>
              <a:gd name="connsiteX8" fmla="*/ 4608946 w 5874327"/>
              <a:gd name="connsiteY8" fmla="*/ 212436 h 508000"/>
              <a:gd name="connsiteX9" fmla="*/ 4710546 w 5874327"/>
              <a:gd name="connsiteY9" fmla="*/ 258618 h 508000"/>
              <a:gd name="connsiteX10" fmla="*/ 5329382 w 5874327"/>
              <a:gd name="connsiteY10" fmla="*/ 452582 h 508000"/>
              <a:gd name="connsiteX11" fmla="*/ 5394037 w 5874327"/>
              <a:gd name="connsiteY11" fmla="*/ 508000 h 508000"/>
              <a:gd name="connsiteX12" fmla="*/ 5874327 w 5874327"/>
              <a:gd name="connsiteY12" fmla="*/ 489527 h 508000"/>
              <a:gd name="connsiteX13" fmla="*/ 5874327 w 5874327"/>
              <a:gd name="connsiteY13" fmla="*/ 489527 h 508000"/>
              <a:gd name="connsiteX14" fmla="*/ 5865091 w 5874327"/>
              <a:gd name="connsiteY14" fmla="*/ 489527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74327" h="508000">
                <a:moveTo>
                  <a:pt x="0" y="332509"/>
                </a:moveTo>
                <a:lnTo>
                  <a:pt x="424873" y="350982"/>
                </a:lnTo>
                <a:lnTo>
                  <a:pt x="508000" y="360218"/>
                </a:lnTo>
                <a:lnTo>
                  <a:pt x="1034473" y="461818"/>
                </a:lnTo>
                <a:lnTo>
                  <a:pt x="1560946" y="387927"/>
                </a:lnTo>
                <a:lnTo>
                  <a:pt x="2290618" y="295563"/>
                </a:lnTo>
                <a:lnTo>
                  <a:pt x="3454400" y="0"/>
                </a:lnTo>
                <a:lnTo>
                  <a:pt x="3842327" y="73891"/>
                </a:lnTo>
                <a:lnTo>
                  <a:pt x="4608946" y="212436"/>
                </a:lnTo>
                <a:lnTo>
                  <a:pt x="4710546" y="258618"/>
                </a:lnTo>
                <a:lnTo>
                  <a:pt x="5329382" y="452582"/>
                </a:lnTo>
                <a:lnTo>
                  <a:pt x="5394037" y="508000"/>
                </a:lnTo>
                <a:lnTo>
                  <a:pt x="5874327" y="489527"/>
                </a:lnTo>
                <a:lnTo>
                  <a:pt x="5874327" y="489527"/>
                </a:lnTo>
                <a:lnTo>
                  <a:pt x="5865091" y="489527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997527" y="4267200"/>
            <a:ext cx="6253018" cy="979055"/>
          </a:xfrm>
          <a:custGeom>
            <a:avLst/>
            <a:gdLst>
              <a:gd name="connsiteX0" fmla="*/ 0 w 6253018"/>
              <a:gd name="connsiteY0" fmla="*/ 193964 h 979055"/>
              <a:gd name="connsiteX1" fmla="*/ 295564 w 6253018"/>
              <a:gd name="connsiteY1" fmla="*/ 434109 h 979055"/>
              <a:gd name="connsiteX2" fmla="*/ 711200 w 6253018"/>
              <a:gd name="connsiteY2" fmla="*/ 766618 h 979055"/>
              <a:gd name="connsiteX3" fmla="*/ 1043709 w 6253018"/>
              <a:gd name="connsiteY3" fmla="*/ 979055 h 979055"/>
              <a:gd name="connsiteX4" fmla="*/ 1468582 w 6253018"/>
              <a:gd name="connsiteY4" fmla="*/ 748145 h 979055"/>
              <a:gd name="connsiteX5" fmla="*/ 1717964 w 6253018"/>
              <a:gd name="connsiteY5" fmla="*/ 378691 h 979055"/>
              <a:gd name="connsiteX6" fmla="*/ 2706255 w 6253018"/>
              <a:gd name="connsiteY6" fmla="*/ 55418 h 979055"/>
              <a:gd name="connsiteX7" fmla="*/ 3519055 w 6253018"/>
              <a:gd name="connsiteY7" fmla="*/ 0 h 979055"/>
              <a:gd name="connsiteX8" fmla="*/ 3851564 w 6253018"/>
              <a:gd name="connsiteY8" fmla="*/ 267855 h 979055"/>
              <a:gd name="connsiteX9" fmla="*/ 4073237 w 6253018"/>
              <a:gd name="connsiteY9" fmla="*/ 397164 h 979055"/>
              <a:gd name="connsiteX10" fmla="*/ 4405746 w 6253018"/>
              <a:gd name="connsiteY10" fmla="*/ 350982 h 979055"/>
              <a:gd name="connsiteX11" fmla="*/ 4719782 w 6253018"/>
              <a:gd name="connsiteY11" fmla="*/ 230909 h 979055"/>
              <a:gd name="connsiteX12" fmla="*/ 5126182 w 6253018"/>
              <a:gd name="connsiteY12" fmla="*/ 230909 h 979055"/>
              <a:gd name="connsiteX13" fmla="*/ 5615709 w 6253018"/>
              <a:gd name="connsiteY13" fmla="*/ 341745 h 979055"/>
              <a:gd name="connsiteX14" fmla="*/ 5985164 w 6253018"/>
              <a:gd name="connsiteY14" fmla="*/ 323273 h 979055"/>
              <a:gd name="connsiteX15" fmla="*/ 6253018 w 6253018"/>
              <a:gd name="connsiteY15" fmla="*/ 332509 h 979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253018" h="979055">
                <a:moveTo>
                  <a:pt x="0" y="193964"/>
                </a:moveTo>
                <a:lnTo>
                  <a:pt x="295564" y="434109"/>
                </a:lnTo>
                <a:lnTo>
                  <a:pt x="711200" y="766618"/>
                </a:lnTo>
                <a:lnTo>
                  <a:pt x="1043709" y="979055"/>
                </a:lnTo>
                <a:lnTo>
                  <a:pt x="1468582" y="748145"/>
                </a:lnTo>
                <a:lnTo>
                  <a:pt x="1717964" y="378691"/>
                </a:lnTo>
                <a:lnTo>
                  <a:pt x="2706255" y="55418"/>
                </a:lnTo>
                <a:lnTo>
                  <a:pt x="3519055" y="0"/>
                </a:lnTo>
                <a:lnTo>
                  <a:pt x="3851564" y="267855"/>
                </a:lnTo>
                <a:lnTo>
                  <a:pt x="4073237" y="397164"/>
                </a:lnTo>
                <a:lnTo>
                  <a:pt x="4405746" y="350982"/>
                </a:lnTo>
                <a:lnTo>
                  <a:pt x="4719782" y="230909"/>
                </a:lnTo>
                <a:lnTo>
                  <a:pt x="5126182" y="230909"/>
                </a:lnTo>
                <a:lnTo>
                  <a:pt x="5615709" y="341745"/>
                </a:lnTo>
                <a:lnTo>
                  <a:pt x="5985164" y="323273"/>
                </a:lnTo>
                <a:lnTo>
                  <a:pt x="6253018" y="332509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191000" y="6260068"/>
            <a:ext cx="1769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Trailer Park Riffle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1447800" y="3657600"/>
            <a:ext cx="1607564" cy="762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\\Dessrv10\des fr shared drive\Snorkel\Snorkel Sites\Snorkel Sites_Mike\New Snorkel Maps\Bedrock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134438"/>
            <a:ext cx="8763000" cy="6588808"/>
          </a:xfrm>
          <a:prstGeom prst="rect">
            <a:avLst/>
          </a:prstGeom>
          <a:noFill/>
        </p:spPr>
      </p:pic>
      <p:cxnSp>
        <p:nvCxnSpPr>
          <p:cNvPr id="4" name="Straight Connector 3"/>
          <p:cNvCxnSpPr/>
          <p:nvPr/>
        </p:nvCxnSpPr>
        <p:spPr>
          <a:xfrm>
            <a:off x="6477000" y="2209800"/>
            <a:ext cx="152400" cy="838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676400" y="2971800"/>
            <a:ext cx="76200" cy="1905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886200" y="28194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95600" y="36576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62400" y="3505200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</a:t>
            </a:r>
          </a:p>
        </p:txBody>
      </p:sp>
      <p:sp>
        <p:nvSpPr>
          <p:cNvPr id="22" name="Freeform 21"/>
          <p:cNvSpPr/>
          <p:nvPr/>
        </p:nvSpPr>
        <p:spPr>
          <a:xfrm>
            <a:off x="1752599" y="2632364"/>
            <a:ext cx="4786745" cy="1482436"/>
          </a:xfrm>
          <a:custGeom>
            <a:avLst/>
            <a:gdLst>
              <a:gd name="connsiteX0" fmla="*/ 4950690 w 4950690"/>
              <a:gd name="connsiteY0" fmla="*/ 0 h 1588654"/>
              <a:gd name="connsiteX1" fmla="*/ 4119418 w 4950690"/>
              <a:gd name="connsiteY1" fmla="*/ 175491 h 1588654"/>
              <a:gd name="connsiteX2" fmla="*/ 3583709 w 4950690"/>
              <a:gd name="connsiteY2" fmla="*/ 323272 h 1588654"/>
              <a:gd name="connsiteX3" fmla="*/ 3389745 w 4950690"/>
              <a:gd name="connsiteY3" fmla="*/ 591127 h 1588654"/>
              <a:gd name="connsiteX4" fmla="*/ 2890981 w 4950690"/>
              <a:gd name="connsiteY4" fmla="*/ 720436 h 1588654"/>
              <a:gd name="connsiteX5" fmla="*/ 2826327 w 4950690"/>
              <a:gd name="connsiteY5" fmla="*/ 775854 h 1588654"/>
              <a:gd name="connsiteX6" fmla="*/ 2299854 w 4950690"/>
              <a:gd name="connsiteY6" fmla="*/ 858981 h 1588654"/>
              <a:gd name="connsiteX7" fmla="*/ 1514763 w 4950690"/>
              <a:gd name="connsiteY7" fmla="*/ 895927 h 1588654"/>
              <a:gd name="connsiteX8" fmla="*/ 1431636 w 4950690"/>
              <a:gd name="connsiteY8" fmla="*/ 895927 h 1588654"/>
              <a:gd name="connsiteX9" fmla="*/ 895927 w 4950690"/>
              <a:gd name="connsiteY9" fmla="*/ 1089891 h 1588654"/>
              <a:gd name="connsiteX10" fmla="*/ 434109 w 4950690"/>
              <a:gd name="connsiteY10" fmla="*/ 1366981 h 1588654"/>
              <a:gd name="connsiteX11" fmla="*/ 0 w 4950690"/>
              <a:gd name="connsiteY11" fmla="*/ 1588654 h 1588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50690" h="1588654">
                <a:moveTo>
                  <a:pt x="4950690" y="0"/>
                </a:moveTo>
                <a:lnTo>
                  <a:pt x="4119418" y="175491"/>
                </a:lnTo>
                <a:lnTo>
                  <a:pt x="3583709" y="323272"/>
                </a:lnTo>
                <a:lnTo>
                  <a:pt x="3389745" y="591127"/>
                </a:lnTo>
                <a:lnTo>
                  <a:pt x="2890981" y="720436"/>
                </a:lnTo>
                <a:lnTo>
                  <a:pt x="2826327" y="775854"/>
                </a:lnTo>
                <a:lnTo>
                  <a:pt x="2299854" y="858981"/>
                </a:lnTo>
                <a:lnTo>
                  <a:pt x="1514763" y="895927"/>
                </a:lnTo>
                <a:lnTo>
                  <a:pt x="1431636" y="895927"/>
                </a:lnTo>
                <a:lnTo>
                  <a:pt x="895927" y="1089891"/>
                </a:lnTo>
                <a:lnTo>
                  <a:pt x="434109" y="1366981"/>
                </a:lnTo>
                <a:lnTo>
                  <a:pt x="0" y="1588654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1791855" y="2909455"/>
            <a:ext cx="4830618" cy="2401454"/>
          </a:xfrm>
          <a:custGeom>
            <a:avLst/>
            <a:gdLst>
              <a:gd name="connsiteX0" fmla="*/ 0 w 4830618"/>
              <a:gd name="connsiteY0" fmla="*/ 1976581 h 2401454"/>
              <a:gd name="connsiteX1" fmla="*/ 350981 w 4830618"/>
              <a:gd name="connsiteY1" fmla="*/ 2105890 h 2401454"/>
              <a:gd name="connsiteX2" fmla="*/ 895927 w 4830618"/>
              <a:gd name="connsiteY2" fmla="*/ 2346036 h 2401454"/>
              <a:gd name="connsiteX3" fmla="*/ 969818 w 4830618"/>
              <a:gd name="connsiteY3" fmla="*/ 2373745 h 2401454"/>
              <a:gd name="connsiteX4" fmla="*/ 1034472 w 4830618"/>
              <a:gd name="connsiteY4" fmla="*/ 2401454 h 2401454"/>
              <a:gd name="connsiteX5" fmla="*/ 1514763 w 4830618"/>
              <a:gd name="connsiteY5" fmla="*/ 2318327 h 2401454"/>
              <a:gd name="connsiteX6" fmla="*/ 1736436 w 4830618"/>
              <a:gd name="connsiteY6" fmla="*/ 2087418 h 2401454"/>
              <a:gd name="connsiteX7" fmla="*/ 1921163 w 4830618"/>
              <a:gd name="connsiteY7" fmla="*/ 1939636 h 2401454"/>
              <a:gd name="connsiteX8" fmla="*/ 2179781 w 4830618"/>
              <a:gd name="connsiteY8" fmla="*/ 1791854 h 2401454"/>
              <a:gd name="connsiteX9" fmla="*/ 2327563 w 4830618"/>
              <a:gd name="connsiteY9" fmla="*/ 1745672 h 2401454"/>
              <a:gd name="connsiteX10" fmla="*/ 2244436 w 4830618"/>
              <a:gd name="connsiteY10" fmla="*/ 1560945 h 2401454"/>
              <a:gd name="connsiteX11" fmla="*/ 1939636 w 4830618"/>
              <a:gd name="connsiteY11" fmla="*/ 1579418 h 2401454"/>
              <a:gd name="connsiteX12" fmla="*/ 1782618 w 4830618"/>
              <a:gd name="connsiteY12" fmla="*/ 1782618 h 2401454"/>
              <a:gd name="connsiteX13" fmla="*/ 1302327 w 4830618"/>
              <a:gd name="connsiteY13" fmla="*/ 1764145 h 2401454"/>
              <a:gd name="connsiteX14" fmla="*/ 1034472 w 4830618"/>
              <a:gd name="connsiteY14" fmla="*/ 1505527 h 2401454"/>
              <a:gd name="connsiteX15" fmla="*/ 1163781 w 4830618"/>
              <a:gd name="connsiteY15" fmla="*/ 1311563 h 2401454"/>
              <a:gd name="connsiteX16" fmla="*/ 1533236 w 4830618"/>
              <a:gd name="connsiteY16" fmla="*/ 1246909 h 2401454"/>
              <a:gd name="connsiteX17" fmla="*/ 1662545 w 4830618"/>
              <a:gd name="connsiteY17" fmla="*/ 1025236 h 2401454"/>
              <a:gd name="connsiteX18" fmla="*/ 2262909 w 4830618"/>
              <a:gd name="connsiteY18" fmla="*/ 942109 h 2401454"/>
              <a:gd name="connsiteX19" fmla="*/ 2743200 w 4830618"/>
              <a:gd name="connsiteY19" fmla="*/ 886690 h 2401454"/>
              <a:gd name="connsiteX20" fmla="*/ 3075709 w 4830618"/>
              <a:gd name="connsiteY20" fmla="*/ 665018 h 2401454"/>
              <a:gd name="connsiteX21" fmla="*/ 3500581 w 4830618"/>
              <a:gd name="connsiteY21" fmla="*/ 609600 h 2401454"/>
              <a:gd name="connsiteX22" fmla="*/ 3713018 w 4830618"/>
              <a:gd name="connsiteY22" fmla="*/ 258618 h 2401454"/>
              <a:gd name="connsiteX23" fmla="*/ 4331854 w 4830618"/>
              <a:gd name="connsiteY23" fmla="*/ 9236 h 2401454"/>
              <a:gd name="connsiteX24" fmla="*/ 4414981 w 4830618"/>
              <a:gd name="connsiteY24" fmla="*/ 0 h 2401454"/>
              <a:gd name="connsiteX25" fmla="*/ 4710545 w 4830618"/>
              <a:gd name="connsiteY25" fmla="*/ 0 h 2401454"/>
              <a:gd name="connsiteX26" fmla="*/ 4830618 w 4830618"/>
              <a:gd name="connsiteY26" fmla="*/ 101600 h 2401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830618" h="2401454">
                <a:moveTo>
                  <a:pt x="0" y="1976581"/>
                </a:moveTo>
                <a:lnTo>
                  <a:pt x="350981" y="2105890"/>
                </a:lnTo>
                <a:lnTo>
                  <a:pt x="895927" y="2346036"/>
                </a:lnTo>
                <a:cubicBezTo>
                  <a:pt x="920557" y="2355272"/>
                  <a:pt x="945394" y="2363975"/>
                  <a:pt x="969818" y="2373745"/>
                </a:cubicBezTo>
                <a:cubicBezTo>
                  <a:pt x="991588" y="2382453"/>
                  <a:pt x="1034472" y="2401454"/>
                  <a:pt x="1034472" y="2401454"/>
                </a:cubicBezTo>
                <a:lnTo>
                  <a:pt x="1514763" y="2318327"/>
                </a:lnTo>
                <a:lnTo>
                  <a:pt x="1736436" y="2087418"/>
                </a:lnTo>
                <a:lnTo>
                  <a:pt x="1921163" y="1939636"/>
                </a:lnTo>
                <a:lnTo>
                  <a:pt x="2179781" y="1791854"/>
                </a:lnTo>
                <a:lnTo>
                  <a:pt x="2327563" y="1745672"/>
                </a:lnTo>
                <a:lnTo>
                  <a:pt x="2244436" y="1560945"/>
                </a:lnTo>
                <a:lnTo>
                  <a:pt x="1939636" y="1579418"/>
                </a:lnTo>
                <a:lnTo>
                  <a:pt x="1782618" y="1782618"/>
                </a:lnTo>
                <a:lnTo>
                  <a:pt x="1302327" y="1764145"/>
                </a:lnTo>
                <a:lnTo>
                  <a:pt x="1034472" y="1505527"/>
                </a:lnTo>
                <a:lnTo>
                  <a:pt x="1163781" y="1311563"/>
                </a:lnTo>
                <a:lnTo>
                  <a:pt x="1533236" y="1246909"/>
                </a:lnTo>
                <a:lnTo>
                  <a:pt x="1662545" y="1025236"/>
                </a:lnTo>
                <a:lnTo>
                  <a:pt x="2262909" y="942109"/>
                </a:lnTo>
                <a:lnTo>
                  <a:pt x="2743200" y="886690"/>
                </a:lnTo>
                <a:lnTo>
                  <a:pt x="3075709" y="665018"/>
                </a:lnTo>
                <a:lnTo>
                  <a:pt x="3500581" y="609600"/>
                </a:lnTo>
                <a:lnTo>
                  <a:pt x="3713018" y="258618"/>
                </a:lnTo>
                <a:lnTo>
                  <a:pt x="4331854" y="9236"/>
                </a:lnTo>
                <a:lnTo>
                  <a:pt x="4414981" y="0"/>
                </a:lnTo>
                <a:lnTo>
                  <a:pt x="4710545" y="0"/>
                </a:lnTo>
                <a:lnTo>
                  <a:pt x="4830618" y="10160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57200" y="5943600"/>
            <a:ext cx="2566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Bedrock Riffle (River Left)</a:t>
            </a:r>
          </a:p>
        </p:txBody>
      </p:sp>
      <p:cxnSp>
        <p:nvCxnSpPr>
          <p:cNvPr id="33" name="Straight Connector 32"/>
          <p:cNvCxnSpPr/>
          <p:nvPr/>
        </p:nvCxnSpPr>
        <p:spPr>
          <a:xfrm flipV="1">
            <a:off x="1676400" y="2209800"/>
            <a:ext cx="480060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7010400" y="2133600"/>
            <a:ext cx="1600200" cy="3048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\\Dessrv10\des fr shared drive\Snorkel\Snorkel Sites\Snorkel Sites_Mike\New Snorkel Maps\Mathew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6200000">
            <a:off x="1338377" y="-913766"/>
            <a:ext cx="6467246" cy="8686800"/>
          </a:xfrm>
          <a:prstGeom prst="rect">
            <a:avLst/>
          </a:prstGeom>
          <a:noFill/>
        </p:spPr>
      </p:pic>
      <p:cxnSp>
        <p:nvCxnSpPr>
          <p:cNvPr id="4" name="Straight Connector 3"/>
          <p:cNvCxnSpPr/>
          <p:nvPr/>
        </p:nvCxnSpPr>
        <p:spPr>
          <a:xfrm>
            <a:off x="7010400" y="1600200"/>
            <a:ext cx="533400" cy="2209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1524000" y="2819400"/>
            <a:ext cx="457200" cy="17526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/>
          <p:cNvSpPr/>
          <p:nvPr/>
        </p:nvSpPr>
        <p:spPr>
          <a:xfrm>
            <a:off x="1893455" y="1874982"/>
            <a:ext cx="5163127" cy="1487054"/>
          </a:xfrm>
          <a:custGeom>
            <a:avLst/>
            <a:gdLst>
              <a:gd name="connsiteX0" fmla="*/ 0 w 5163127"/>
              <a:gd name="connsiteY0" fmla="*/ 1302327 h 1487054"/>
              <a:gd name="connsiteX1" fmla="*/ 498763 w 5163127"/>
              <a:gd name="connsiteY1" fmla="*/ 1302327 h 1487054"/>
              <a:gd name="connsiteX2" fmla="*/ 923636 w 5163127"/>
              <a:gd name="connsiteY2" fmla="*/ 1487054 h 1487054"/>
              <a:gd name="connsiteX3" fmla="*/ 1616363 w 5163127"/>
              <a:gd name="connsiteY3" fmla="*/ 1357745 h 1487054"/>
              <a:gd name="connsiteX4" fmla="*/ 2235200 w 5163127"/>
              <a:gd name="connsiteY4" fmla="*/ 1145309 h 1487054"/>
              <a:gd name="connsiteX5" fmla="*/ 2429163 w 5163127"/>
              <a:gd name="connsiteY5" fmla="*/ 1145309 h 1487054"/>
              <a:gd name="connsiteX6" fmla="*/ 3269672 w 5163127"/>
              <a:gd name="connsiteY6" fmla="*/ 840509 h 1487054"/>
              <a:gd name="connsiteX7" fmla="*/ 3962400 w 5163127"/>
              <a:gd name="connsiteY7" fmla="*/ 471054 h 1487054"/>
              <a:gd name="connsiteX8" fmla="*/ 4590472 w 5163127"/>
              <a:gd name="connsiteY8" fmla="*/ 360218 h 1487054"/>
              <a:gd name="connsiteX9" fmla="*/ 5163127 w 5163127"/>
              <a:gd name="connsiteY9" fmla="*/ 0 h 1487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63127" h="1487054">
                <a:moveTo>
                  <a:pt x="0" y="1302327"/>
                </a:moveTo>
                <a:lnTo>
                  <a:pt x="498763" y="1302327"/>
                </a:lnTo>
                <a:lnTo>
                  <a:pt x="923636" y="1487054"/>
                </a:lnTo>
                <a:lnTo>
                  <a:pt x="1616363" y="1357745"/>
                </a:lnTo>
                <a:lnTo>
                  <a:pt x="2235200" y="1145309"/>
                </a:lnTo>
                <a:lnTo>
                  <a:pt x="2429163" y="1145309"/>
                </a:lnTo>
                <a:lnTo>
                  <a:pt x="3269672" y="840509"/>
                </a:lnTo>
                <a:lnTo>
                  <a:pt x="3962400" y="471054"/>
                </a:lnTo>
                <a:lnTo>
                  <a:pt x="4590472" y="360218"/>
                </a:lnTo>
                <a:lnTo>
                  <a:pt x="5163127" y="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736436" y="2613891"/>
            <a:ext cx="5514109" cy="1265382"/>
          </a:xfrm>
          <a:custGeom>
            <a:avLst/>
            <a:gdLst>
              <a:gd name="connsiteX0" fmla="*/ 0 w 5514109"/>
              <a:gd name="connsiteY0" fmla="*/ 1246909 h 1265382"/>
              <a:gd name="connsiteX1" fmla="*/ 766619 w 5514109"/>
              <a:gd name="connsiteY1" fmla="*/ 1219200 h 1265382"/>
              <a:gd name="connsiteX2" fmla="*/ 1154546 w 5514109"/>
              <a:gd name="connsiteY2" fmla="*/ 1265382 h 1265382"/>
              <a:gd name="connsiteX3" fmla="*/ 1440873 w 5514109"/>
              <a:gd name="connsiteY3" fmla="*/ 1265382 h 1265382"/>
              <a:gd name="connsiteX4" fmla="*/ 1865746 w 5514109"/>
              <a:gd name="connsiteY4" fmla="*/ 1025236 h 1265382"/>
              <a:gd name="connsiteX5" fmla="*/ 2549237 w 5514109"/>
              <a:gd name="connsiteY5" fmla="*/ 785091 h 1265382"/>
              <a:gd name="connsiteX6" fmla="*/ 3020291 w 5514109"/>
              <a:gd name="connsiteY6" fmla="*/ 683491 h 1265382"/>
              <a:gd name="connsiteX7" fmla="*/ 3777673 w 5514109"/>
              <a:gd name="connsiteY7" fmla="*/ 544945 h 1265382"/>
              <a:gd name="connsiteX8" fmla="*/ 4285673 w 5514109"/>
              <a:gd name="connsiteY8" fmla="*/ 434109 h 1265382"/>
              <a:gd name="connsiteX9" fmla="*/ 4904509 w 5514109"/>
              <a:gd name="connsiteY9" fmla="*/ 360218 h 1265382"/>
              <a:gd name="connsiteX10" fmla="*/ 5190837 w 5514109"/>
              <a:gd name="connsiteY10" fmla="*/ 221673 h 1265382"/>
              <a:gd name="connsiteX11" fmla="*/ 5514109 w 5514109"/>
              <a:gd name="connsiteY11" fmla="*/ 0 h 126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514109" h="1265382">
                <a:moveTo>
                  <a:pt x="0" y="1246909"/>
                </a:moveTo>
                <a:lnTo>
                  <a:pt x="766619" y="1219200"/>
                </a:lnTo>
                <a:lnTo>
                  <a:pt x="1154546" y="1265382"/>
                </a:lnTo>
                <a:lnTo>
                  <a:pt x="1440873" y="1265382"/>
                </a:lnTo>
                <a:lnTo>
                  <a:pt x="1865746" y="1025236"/>
                </a:lnTo>
                <a:lnTo>
                  <a:pt x="2549237" y="785091"/>
                </a:lnTo>
                <a:lnTo>
                  <a:pt x="3020291" y="683491"/>
                </a:lnTo>
                <a:lnTo>
                  <a:pt x="3777673" y="544945"/>
                </a:lnTo>
                <a:lnTo>
                  <a:pt x="4285673" y="434109"/>
                </a:lnTo>
                <a:lnTo>
                  <a:pt x="4904509" y="360218"/>
                </a:lnTo>
                <a:lnTo>
                  <a:pt x="5190837" y="221673"/>
                </a:lnTo>
                <a:lnTo>
                  <a:pt x="5514109" y="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733800" y="2667000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09800" y="33528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14600" y="28956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86000" y="39624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103</a:t>
            </a:r>
          </a:p>
        </p:txBody>
      </p:sp>
      <p:sp>
        <p:nvSpPr>
          <p:cNvPr id="16" name="Freeform 15"/>
          <p:cNvSpPr/>
          <p:nvPr/>
        </p:nvSpPr>
        <p:spPr>
          <a:xfrm>
            <a:off x="1976582" y="1616364"/>
            <a:ext cx="5033818" cy="1403927"/>
          </a:xfrm>
          <a:custGeom>
            <a:avLst/>
            <a:gdLst>
              <a:gd name="connsiteX0" fmla="*/ 0 w 5033818"/>
              <a:gd name="connsiteY0" fmla="*/ 1219200 h 1403927"/>
              <a:gd name="connsiteX1" fmla="*/ 628073 w 5033818"/>
              <a:gd name="connsiteY1" fmla="*/ 1209963 h 1403927"/>
              <a:gd name="connsiteX2" fmla="*/ 905163 w 5033818"/>
              <a:gd name="connsiteY2" fmla="*/ 1339272 h 1403927"/>
              <a:gd name="connsiteX3" fmla="*/ 1246909 w 5033818"/>
              <a:gd name="connsiteY3" fmla="*/ 1403927 h 1403927"/>
              <a:gd name="connsiteX4" fmla="*/ 1717963 w 5033818"/>
              <a:gd name="connsiteY4" fmla="*/ 1209963 h 1403927"/>
              <a:gd name="connsiteX5" fmla="*/ 2299854 w 5033818"/>
              <a:gd name="connsiteY5" fmla="*/ 969818 h 1403927"/>
              <a:gd name="connsiteX6" fmla="*/ 2761673 w 5033818"/>
              <a:gd name="connsiteY6" fmla="*/ 895927 h 1403927"/>
              <a:gd name="connsiteX7" fmla="*/ 3343563 w 5033818"/>
              <a:gd name="connsiteY7" fmla="*/ 637309 h 1403927"/>
              <a:gd name="connsiteX8" fmla="*/ 3537527 w 5033818"/>
              <a:gd name="connsiteY8" fmla="*/ 498763 h 1403927"/>
              <a:gd name="connsiteX9" fmla="*/ 4202545 w 5033818"/>
              <a:gd name="connsiteY9" fmla="*/ 332509 h 1403927"/>
              <a:gd name="connsiteX10" fmla="*/ 4516582 w 5033818"/>
              <a:gd name="connsiteY10" fmla="*/ 175491 h 1403927"/>
              <a:gd name="connsiteX11" fmla="*/ 5033818 w 5033818"/>
              <a:gd name="connsiteY11" fmla="*/ 0 h 1403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33818" h="1403927">
                <a:moveTo>
                  <a:pt x="0" y="1219200"/>
                </a:moveTo>
                <a:lnTo>
                  <a:pt x="628073" y="1209963"/>
                </a:lnTo>
                <a:lnTo>
                  <a:pt x="905163" y="1339272"/>
                </a:lnTo>
                <a:lnTo>
                  <a:pt x="1246909" y="1403927"/>
                </a:lnTo>
                <a:lnTo>
                  <a:pt x="1717963" y="1209963"/>
                </a:lnTo>
                <a:lnTo>
                  <a:pt x="2299854" y="969818"/>
                </a:lnTo>
                <a:lnTo>
                  <a:pt x="2761673" y="895927"/>
                </a:lnTo>
                <a:lnTo>
                  <a:pt x="3343563" y="637309"/>
                </a:lnTo>
                <a:lnTo>
                  <a:pt x="3537527" y="498763"/>
                </a:lnTo>
                <a:lnTo>
                  <a:pt x="4202545" y="332509"/>
                </a:lnTo>
                <a:lnTo>
                  <a:pt x="4516582" y="175491"/>
                </a:lnTo>
                <a:lnTo>
                  <a:pt x="5033818" y="0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1542473" y="3343564"/>
            <a:ext cx="6003636" cy="1357745"/>
          </a:xfrm>
          <a:custGeom>
            <a:avLst/>
            <a:gdLst>
              <a:gd name="connsiteX0" fmla="*/ 0 w 6003636"/>
              <a:gd name="connsiteY0" fmla="*/ 1200727 h 1357745"/>
              <a:gd name="connsiteX1" fmla="*/ 526472 w 6003636"/>
              <a:gd name="connsiteY1" fmla="*/ 1034472 h 1357745"/>
              <a:gd name="connsiteX2" fmla="*/ 729672 w 6003636"/>
              <a:gd name="connsiteY2" fmla="*/ 1052945 h 1357745"/>
              <a:gd name="connsiteX3" fmla="*/ 905163 w 6003636"/>
              <a:gd name="connsiteY3" fmla="*/ 1256145 h 1357745"/>
              <a:gd name="connsiteX4" fmla="*/ 1274618 w 6003636"/>
              <a:gd name="connsiteY4" fmla="*/ 1357745 h 1357745"/>
              <a:gd name="connsiteX5" fmla="*/ 1736436 w 6003636"/>
              <a:gd name="connsiteY5" fmla="*/ 886691 h 1357745"/>
              <a:gd name="connsiteX6" fmla="*/ 2419927 w 6003636"/>
              <a:gd name="connsiteY6" fmla="*/ 406400 h 1357745"/>
              <a:gd name="connsiteX7" fmla="*/ 3703782 w 6003636"/>
              <a:gd name="connsiteY7" fmla="*/ 138545 h 1357745"/>
              <a:gd name="connsiteX8" fmla="*/ 4710545 w 6003636"/>
              <a:gd name="connsiteY8" fmla="*/ 0 h 1357745"/>
              <a:gd name="connsiteX9" fmla="*/ 5255491 w 6003636"/>
              <a:gd name="connsiteY9" fmla="*/ 157018 h 1357745"/>
              <a:gd name="connsiteX10" fmla="*/ 5745018 w 6003636"/>
              <a:gd name="connsiteY10" fmla="*/ 443345 h 1357745"/>
              <a:gd name="connsiteX11" fmla="*/ 6003636 w 6003636"/>
              <a:gd name="connsiteY11" fmla="*/ 461818 h 1357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03636" h="1357745">
                <a:moveTo>
                  <a:pt x="0" y="1200727"/>
                </a:moveTo>
                <a:lnTo>
                  <a:pt x="526472" y="1034472"/>
                </a:lnTo>
                <a:lnTo>
                  <a:pt x="729672" y="1052945"/>
                </a:lnTo>
                <a:lnTo>
                  <a:pt x="905163" y="1256145"/>
                </a:lnTo>
                <a:lnTo>
                  <a:pt x="1274618" y="1357745"/>
                </a:lnTo>
                <a:lnTo>
                  <a:pt x="1736436" y="886691"/>
                </a:lnTo>
                <a:lnTo>
                  <a:pt x="2419927" y="406400"/>
                </a:lnTo>
                <a:lnTo>
                  <a:pt x="3703782" y="138545"/>
                </a:lnTo>
                <a:lnTo>
                  <a:pt x="4710545" y="0"/>
                </a:lnTo>
                <a:lnTo>
                  <a:pt x="5255491" y="157018"/>
                </a:lnTo>
                <a:lnTo>
                  <a:pt x="5745018" y="443345"/>
                </a:lnTo>
                <a:lnTo>
                  <a:pt x="6003636" y="461818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429000" y="6324600"/>
            <a:ext cx="1594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Mathews Riffle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5334000" y="2438400"/>
            <a:ext cx="1676400" cy="4572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\\Dessrv10\des fr shared drive\Snorkel\Snorkel Sites\Snorkel Sites_Mike\New Snorkel Maps\Aleck.jpg"/>
          <p:cNvPicPr>
            <a:picLocks noChangeAspect="1" noChangeArrowheads="1"/>
          </p:cNvPicPr>
          <p:nvPr/>
        </p:nvPicPr>
        <p:blipFill>
          <a:blip r:embed="rId3" cstate="print"/>
          <a:srcRect t="23443" r="43777" b="23443"/>
          <a:stretch>
            <a:fillRect/>
          </a:stretch>
        </p:blipFill>
        <p:spPr bwMode="auto">
          <a:xfrm>
            <a:off x="152400" y="381000"/>
            <a:ext cx="8757284" cy="6163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7" name="TextBox 16"/>
          <p:cNvSpPr txBox="1"/>
          <p:nvPr/>
        </p:nvSpPr>
        <p:spPr>
          <a:xfrm>
            <a:off x="1219200" y="36576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119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95600" y="35052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14800" y="2819400"/>
            <a:ext cx="6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81000" y="5334000"/>
            <a:ext cx="243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Aleck Riffle (River Right)</a:t>
            </a:r>
          </a:p>
        </p:txBody>
      </p:sp>
      <p:sp>
        <p:nvSpPr>
          <p:cNvPr id="68" name="Freeform 67"/>
          <p:cNvSpPr/>
          <p:nvPr/>
        </p:nvSpPr>
        <p:spPr>
          <a:xfrm>
            <a:off x="2312894" y="3218329"/>
            <a:ext cx="4249271" cy="555812"/>
          </a:xfrm>
          <a:custGeom>
            <a:avLst/>
            <a:gdLst>
              <a:gd name="connsiteX0" fmla="*/ 0 w 4249271"/>
              <a:gd name="connsiteY0" fmla="*/ 0 h 555812"/>
              <a:gd name="connsiteX1" fmla="*/ 618565 w 4249271"/>
              <a:gd name="connsiteY1" fmla="*/ 143436 h 555812"/>
              <a:gd name="connsiteX2" fmla="*/ 1524000 w 4249271"/>
              <a:gd name="connsiteY2" fmla="*/ 394447 h 555812"/>
              <a:gd name="connsiteX3" fmla="*/ 2321859 w 4249271"/>
              <a:gd name="connsiteY3" fmla="*/ 555812 h 555812"/>
              <a:gd name="connsiteX4" fmla="*/ 3021106 w 4249271"/>
              <a:gd name="connsiteY4" fmla="*/ 510989 h 555812"/>
              <a:gd name="connsiteX5" fmla="*/ 4249271 w 4249271"/>
              <a:gd name="connsiteY5" fmla="*/ 546847 h 555812"/>
              <a:gd name="connsiteX6" fmla="*/ 4249271 w 4249271"/>
              <a:gd name="connsiteY6" fmla="*/ 546847 h 555812"/>
              <a:gd name="connsiteX7" fmla="*/ 4249271 w 4249271"/>
              <a:gd name="connsiteY7" fmla="*/ 546847 h 555812"/>
              <a:gd name="connsiteX8" fmla="*/ 4249271 w 4249271"/>
              <a:gd name="connsiteY8" fmla="*/ 546847 h 55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49271" h="555812">
                <a:moveTo>
                  <a:pt x="0" y="0"/>
                </a:moveTo>
                <a:lnTo>
                  <a:pt x="618565" y="143436"/>
                </a:lnTo>
                <a:lnTo>
                  <a:pt x="1524000" y="394447"/>
                </a:lnTo>
                <a:lnTo>
                  <a:pt x="2321859" y="555812"/>
                </a:lnTo>
                <a:lnTo>
                  <a:pt x="3021106" y="510989"/>
                </a:lnTo>
                <a:lnTo>
                  <a:pt x="4249271" y="546847"/>
                </a:lnTo>
                <a:lnTo>
                  <a:pt x="4249271" y="546847"/>
                </a:lnTo>
                <a:lnTo>
                  <a:pt x="4249271" y="546847"/>
                </a:lnTo>
                <a:lnTo>
                  <a:pt x="4249271" y="546847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 68"/>
          <p:cNvSpPr/>
          <p:nvPr/>
        </p:nvSpPr>
        <p:spPr>
          <a:xfrm>
            <a:off x="990600" y="3352800"/>
            <a:ext cx="5558118" cy="869576"/>
          </a:xfrm>
          <a:custGeom>
            <a:avLst/>
            <a:gdLst>
              <a:gd name="connsiteX0" fmla="*/ 0 w 5558118"/>
              <a:gd name="connsiteY0" fmla="*/ 0 h 869576"/>
              <a:gd name="connsiteX1" fmla="*/ 322730 w 5558118"/>
              <a:gd name="connsiteY1" fmla="*/ 152400 h 869576"/>
              <a:gd name="connsiteX2" fmla="*/ 923365 w 5558118"/>
              <a:gd name="connsiteY2" fmla="*/ 376517 h 869576"/>
              <a:gd name="connsiteX3" fmla="*/ 1398494 w 5558118"/>
              <a:gd name="connsiteY3" fmla="*/ 421341 h 869576"/>
              <a:gd name="connsiteX4" fmla="*/ 1999130 w 5558118"/>
              <a:gd name="connsiteY4" fmla="*/ 609600 h 869576"/>
              <a:gd name="connsiteX5" fmla="*/ 2519082 w 5558118"/>
              <a:gd name="connsiteY5" fmla="*/ 663388 h 869576"/>
              <a:gd name="connsiteX6" fmla="*/ 3048000 w 5558118"/>
              <a:gd name="connsiteY6" fmla="*/ 735106 h 869576"/>
              <a:gd name="connsiteX7" fmla="*/ 3729318 w 5558118"/>
              <a:gd name="connsiteY7" fmla="*/ 797859 h 869576"/>
              <a:gd name="connsiteX8" fmla="*/ 4410635 w 5558118"/>
              <a:gd name="connsiteY8" fmla="*/ 860611 h 869576"/>
              <a:gd name="connsiteX9" fmla="*/ 5074024 w 5558118"/>
              <a:gd name="connsiteY9" fmla="*/ 860611 h 869576"/>
              <a:gd name="connsiteX10" fmla="*/ 5558118 w 5558118"/>
              <a:gd name="connsiteY10" fmla="*/ 869576 h 869576"/>
              <a:gd name="connsiteX11" fmla="*/ 5558118 w 5558118"/>
              <a:gd name="connsiteY11" fmla="*/ 869576 h 869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558118" h="869576">
                <a:moveTo>
                  <a:pt x="0" y="0"/>
                </a:moveTo>
                <a:lnTo>
                  <a:pt x="322730" y="152400"/>
                </a:lnTo>
                <a:lnTo>
                  <a:pt x="923365" y="376517"/>
                </a:lnTo>
                <a:lnTo>
                  <a:pt x="1398494" y="421341"/>
                </a:lnTo>
                <a:lnTo>
                  <a:pt x="1999130" y="609600"/>
                </a:lnTo>
                <a:lnTo>
                  <a:pt x="2519082" y="663388"/>
                </a:lnTo>
                <a:lnTo>
                  <a:pt x="3048000" y="735106"/>
                </a:lnTo>
                <a:lnTo>
                  <a:pt x="3729318" y="797859"/>
                </a:lnTo>
                <a:lnTo>
                  <a:pt x="4410635" y="860611"/>
                </a:lnTo>
                <a:lnTo>
                  <a:pt x="5074024" y="860611"/>
                </a:lnTo>
                <a:lnTo>
                  <a:pt x="5558118" y="869576"/>
                </a:lnTo>
                <a:lnTo>
                  <a:pt x="5558118" y="869576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/>
          <p:cNvCxnSpPr>
            <a:stCxn id="68" idx="5"/>
          </p:cNvCxnSpPr>
          <p:nvPr/>
        </p:nvCxnSpPr>
        <p:spPr>
          <a:xfrm flipH="1">
            <a:off x="6553200" y="3765176"/>
            <a:ext cx="8965" cy="80682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68" idx="0"/>
          </p:cNvCxnSpPr>
          <p:nvPr/>
        </p:nvCxnSpPr>
        <p:spPr>
          <a:xfrm flipH="1">
            <a:off x="2133600" y="3218329"/>
            <a:ext cx="179294" cy="51547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838200" y="3352800"/>
            <a:ext cx="152400" cy="2286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334000" y="3481787"/>
            <a:ext cx="1981200" cy="152400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\\Dessrv10\des fr shared drive\Snorkel\Snorkel Sites\Snorkel Sites_Mike\New Snorkel Maps\Robinson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137794"/>
            <a:ext cx="8763000" cy="6583681"/>
          </a:xfrm>
          <a:prstGeom prst="rect">
            <a:avLst/>
          </a:prstGeom>
          <a:noFill/>
        </p:spPr>
      </p:pic>
      <p:cxnSp>
        <p:nvCxnSpPr>
          <p:cNvPr id="4" name="Straight Connector 3"/>
          <p:cNvCxnSpPr/>
          <p:nvPr/>
        </p:nvCxnSpPr>
        <p:spPr>
          <a:xfrm>
            <a:off x="7620000" y="2971800"/>
            <a:ext cx="914400" cy="1524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57200" y="2286000"/>
            <a:ext cx="1371600" cy="1905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 9"/>
          <p:cNvSpPr/>
          <p:nvPr/>
        </p:nvSpPr>
        <p:spPr>
          <a:xfrm>
            <a:off x="683490" y="3740727"/>
            <a:ext cx="7012709" cy="618837"/>
          </a:xfrm>
          <a:custGeom>
            <a:avLst/>
            <a:gdLst>
              <a:gd name="connsiteX0" fmla="*/ 0 w 7010400"/>
              <a:gd name="connsiteY0" fmla="*/ 184728 h 618837"/>
              <a:gd name="connsiteX1" fmla="*/ 360218 w 7010400"/>
              <a:gd name="connsiteY1" fmla="*/ 286328 h 618837"/>
              <a:gd name="connsiteX2" fmla="*/ 692727 w 7010400"/>
              <a:gd name="connsiteY2" fmla="*/ 360218 h 618837"/>
              <a:gd name="connsiteX3" fmla="*/ 1228436 w 7010400"/>
              <a:gd name="connsiteY3" fmla="*/ 387928 h 618837"/>
              <a:gd name="connsiteX4" fmla="*/ 1662545 w 7010400"/>
              <a:gd name="connsiteY4" fmla="*/ 480291 h 618837"/>
              <a:gd name="connsiteX5" fmla="*/ 2152073 w 7010400"/>
              <a:gd name="connsiteY5" fmla="*/ 544946 h 618837"/>
              <a:gd name="connsiteX6" fmla="*/ 2595418 w 7010400"/>
              <a:gd name="connsiteY6" fmla="*/ 581891 h 618837"/>
              <a:gd name="connsiteX7" fmla="*/ 3103418 w 7010400"/>
              <a:gd name="connsiteY7" fmla="*/ 618837 h 618837"/>
              <a:gd name="connsiteX8" fmla="*/ 3676073 w 7010400"/>
              <a:gd name="connsiteY8" fmla="*/ 600364 h 618837"/>
              <a:gd name="connsiteX9" fmla="*/ 4082473 w 7010400"/>
              <a:gd name="connsiteY9" fmla="*/ 581891 h 618837"/>
              <a:gd name="connsiteX10" fmla="*/ 4470400 w 7010400"/>
              <a:gd name="connsiteY10" fmla="*/ 554182 h 618837"/>
              <a:gd name="connsiteX11" fmla="*/ 4627418 w 7010400"/>
              <a:gd name="connsiteY11" fmla="*/ 452582 h 618837"/>
              <a:gd name="connsiteX12" fmla="*/ 4701309 w 7010400"/>
              <a:gd name="connsiteY12" fmla="*/ 193964 h 618837"/>
              <a:gd name="connsiteX13" fmla="*/ 4802909 w 7010400"/>
              <a:gd name="connsiteY13" fmla="*/ 101600 h 618837"/>
              <a:gd name="connsiteX14" fmla="*/ 4895273 w 7010400"/>
              <a:gd name="connsiteY14" fmla="*/ 101600 h 618837"/>
              <a:gd name="connsiteX15" fmla="*/ 5144654 w 7010400"/>
              <a:gd name="connsiteY15" fmla="*/ 101600 h 618837"/>
              <a:gd name="connsiteX16" fmla="*/ 5588000 w 7010400"/>
              <a:gd name="connsiteY16" fmla="*/ 110837 h 618837"/>
              <a:gd name="connsiteX17" fmla="*/ 5800436 w 7010400"/>
              <a:gd name="connsiteY17" fmla="*/ 83128 h 618837"/>
              <a:gd name="connsiteX18" fmla="*/ 6105236 w 7010400"/>
              <a:gd name="connsiteY18" fmla="*/ 0 h 618837"/>
              <a:gd name="connsiteX19" fmla="*/ 6437745 w 7010400"/>
              <a:gd name="connsiteY19" fmla="*/ 46182 h 618837"/>
              <a:gd name="connsiteX20" fmla="*/ 6668654 w 7010400"/>
              <a:gd name="connsiteY20" fmla="*/ 221673 h 618837"/>
              <a:gd name="connsiteX21" fmla="*/ 6945745 w 7010400"/>
              <a:gd name="connsiteY21" fmla="*/ 341746 h 618837"/>
              <a:gd name="connsiteX22" fmla="*/ 7010400 w 7010400"/>
              <a:gd name="connsiteY22" fmla="*/ 350982 h 618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7010400" h="618837">
                <a:moveTo>
                  <a:pt x="0" y="184728"/>
                </a:moveTo>
                <a:lnTo>
                  <a:pt x="360218" y="286328"/>
                </a:lnTo>
                <a:lnTo>
                  <a:pt x="692727" y="360218"/>
                </a:lnTo>
                <a:lnTo>
                  <a:pt x="1228436" y="387928"/>
                </a:lnTo>
                <a:lnTo>
                  <a:pt x="1662545" y="480291"/>
                </a:lnTo>
                <a:lnTo>
                  <a:pt x="2152073" y="544946"/>
                </a:lnTo>
                <a:lnTo>
                  <a:pt x="2595418" y="581891"/>
                </a:lnTo>
                <a:lnTo>
                  <a:pt x="3103418" y="618837"/>
                </a:lnTo>
                <a:lnTo>
                  <a:pt x="3676073" y="600364"/>
                </a:lnTo>
                <a:lnTo>
                  <a:pt x="4082473" y="581891"/>
                </a:lnTo>
                <a:lnTo>
                  <a:pt x="4470400" y="554182"/>
                </a:lnTo>
                <a:lnTo>
                  <a:pt x="4627418" y="452582"/>
                </a:lnTo>
                <a:lnTo>
                  <a:pt x="4701309" y="193964"/>
                </a:lnTo>
                <a:lnTo>
                  <a:pt x="4802909" y="101600"/>
                </a:lnTo>
                <a:lnTo>
                  <a:pt x="4895273" y="101600"/>
                </a:lnTo>
                <a:lnTo>
                  <a:pt x="5144654" y="101600"/>
                </a:lnTo>
                <a:lnTo>
                  <a:pt x="5588000" y="110837"/>
                </a:lnTo>
                <a:lnTo>
                  <a:pt x="5800436" y="83128"/>
                </a:lnTo>
                <a:lnTo>
                  <a:pt x="6105236" y="0"/>
                </a:lnTo>
                <a:lnTo>
                  <a:pt x="6437745" y="46182"/>
                </a:lnTo>
                <a:lnTo>
                  <a:pt x="6668654" y="221673"/>
                </a:lnTo>
                <a:lnTo>
                  <a:pt x="6945745" y="341746"/>
                </a:lnTo>
                <a:lnTo>
                  <a:pt x="7010400" y="350982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1514764" y="2752436"/>
            <a:ext cx="6123709" cy="785091"/>
          </a:xfrm>
          <a:custGeom>
            <a:avLst/>
            <a:gdLst>
              <a:gd name="connsiteX0" fmla="*/ 0 w 6123709"/>
              <a:gd name="connsiteY0" fmla="*/ 0 h 785091"/>
              <a:gd name="connsiteX1" fmla="*/ 822036 w 6123709"/>
              <a:gd name="connsiteY1" fmla="*/ 267855 h 785091"/>
              <a:gd name="connsiteX2" fmla="*/ 1413163 w 6123709"/>
              <a:gd name="connsiteY2" fmla="*/ 350982 h 785091"/>
              <a:gd name="connsiteX3" fmla="*/ 1884218 w 6123709"/>
              <a:gd name="connsiteY3" fmla="*/ 563419 h 785091"/>
              <a:gd name="connsiteX4" fmla="*/ 2373745 w 6123709"/>
              <a:gd name="connsiteY4" fmla="*/ 748146 h 785091"/>
              <a:gd name="connsiteX5" fmla="*/ 2844800 w 6123709"/>
              <a:gd name="connsiteY5" fmla="*/ 785091 h 785091"/>
              <a:gd name="connsiteX6" fmla="*/ 3241963 w 6123709"/>
              <a:gd name="connsiteY6" fmla="*/ 711200 h 785091"/>
              <a:gd name="connsiteX7" fmla="*/ 3722254 w 6123709"/>
              <a:gd name="connsiteY7" fmla="*/ 618837 h 785091"/>
              <a:gd name="connsiteX8" fmla="*/ 4008581 w 6123709"/>
              <a:gd name="connsiteY8" fmla="*/ 489528 h 785091"/>
              <a:gd name="connsiteX9" fmla="*/ 4405745 w 6123709"/>
              <a:gd name="connsiteY9" fmla="*/ 489528 h 785091"/>
              <a:gd name="connsiteX10" fmla="*/ 4701309 w 6123709"/>
              <a:gd name="connsiteY10" fmla="*/ 526473 h 785091"/>
              <a:gd name="connsiteX11" fmla="*/ 4932218 w 6123709"/>
              <a:gd name="connsiteY11" fmla="*/ 443346 h 785091"/>
              <a:gd name="connsiteX12" fmla="*/ 5366327 w 6123709"/>
              <a:gd name="connsiteY12" fmla="*/ 544946 h 785091"/>
              <a:gd name="connsiteX13" fmla="*/ 5615709 w 6123709"/>
              <a:gd name="connsiteY13" fmla="*/ 544946 h 785091"/>
              <a:gd name="connsiteX14" fmla="*/ 5985163 w 6123709"/>
              <a:gd name="connsiteY14" fmla="*/ 563419 h 785091"/>
              <a:gd name="connsiteX15" fmla="*/ 6123709 w 6123709"/>
              <a:gd name="connsiteY15" fmla="*/ 572655 h 785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123709" h="785091">
                <a:moveTo>
                  <a:pt x="0" y="0"/>
                </a:moveTo>
                <a:lnTo>
                  <a:pt x="822036" y="267855"/>
                </a:lnTo>
                <a:lnTo>
                  <a:pt x="1413163" y="350982"/>
                </a:lnTo>
                <a:lnTo>
                  <a:pt x="1884218" y="563419"/>
                </a:lnTo>
                <a:lnTo>
                  <a:pt x="2373745" y="748146"/>
                </a:lnTo>
                <a:lnTo>
                  <a:pt x="2844800" y="785091"/>
                </a:lnTo>
                <a:lnTo>
                  <a:pt x="3241963" y="711200"/>
                </a:lnTo>
                <a:lnTo>
                  <a:pt x="3722254" y="618837"/>
                </a:lnTo>
                <a:lnTo>
                  <a:pt x="4008581" y="489528"/>
                </a:lnTo>
                <a:lnTo>
                  <a:pt x="4405745" y="489528"/>
                </a:lnTo>
                <a:lnTo>
                  <a:pt x="4701309" y="526473"/>
                </a:lnTo>
                <a:lnTo>
                  <a:pt x="4932218" y="443346"/>
                </a:lnTo>
                <a:lnTo>
                  <a:pt x="5366327" y="544946"/>
                </a:lnTo>
                <a:lnTo>
                  <a:pt x="5615709" y="544946"/>
                </a:lnTo>
                <a:lnTo>
                  <a:pt x="5985163" y="563419"/>
                </a:lnTo>
                <a:lnTo>
                  <a:pt x="6123709" y="572655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stCxn id="10" idx="21"/>
          </p:cNvCxnSpPr>
          <p:nvPr/>
        </p:nvCxnSpPr>
        <p:spPr>
          <a:xfrm>
            <a:off x="7631522" y="4082473"/>
            <a:ext cx="750478" cy="10852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1" idx="15"/>
          </p:cNvCxnSpPr>
          <p:nvPr/>
        </p:nvCxnSpPr>
        <p:spPr>
          <a:xfrm>
            <a:off x="7638473" y="3325091"/>
            <a:ext cx="210127" cy="2770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33400" y="3962400"/>
            <a:ext cx="988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 </a:t>
            </a:r>
            <a:r>
              <a:rPr lang="en-US" sz="1000" dirty="0">
                <a:solidFill>
                  <a:schemeClr val="bg1"/>
                </a:solidFill>
              </a:rPr>
              <a:t>(start)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01000" y="3200400"/>
            <a:ext cx="945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Boat </a:t>
            </a:r>
            <a:r>
              <a:rPr lang="en-US" sz="1000" dirty="0">
                <a:solidFill>
                  <a:schemeClr val="bg1"/>
                </a:solidFill>
              </a:rPr>
              <a:t>(end)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352800" y="35814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133600" y="25908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800600" y="44196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169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010400" y="29718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315200" y="35052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174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239000" y="41148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173</a:t>
            </a:r>
          </a:p>
        </p:txBody>
      </p:sp>
      <p:cxnSp>
        <p:nvCxnSpPr>
          <p:cNvPr id="31" name="Straight Connector 30"/>
          <p:cNvCxnSpPr>
            <a:stCxn id="35" idx="13"/>
          </p:cNvCxnSpPr>
          <p:nvPr/>
        </p:nvCxnSpPr>
        <p:spPr>
          <a:xfrm flipH="1" flipV="1">
            <a:off x="5105400" y="3200400"/>
            <a:ext cx="334820" cy="82665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eform 33"/>
          <p:cNvSpPr/>
          <p:nvPr/>
        </p:nvSpPr>
        <p:spPr>
          <a:xfrm>
            <a:off x="1838036" y="2189018"/>
            <a:ext cx="5791200" cy="1182255"/>
          </a:xfrm>
          <a:custGeom>
            <a:avLst/>
            <a:gdLst>
              <a:gd name="connsiteX0" fmla="*/ 0 w 5791200"/>
              <a:gd name="connsiteY0" fmla="*/ 129309 h 1182255"/>
              <a:gd name="connsiteX1" fmla="*/ 277091 w 5791200"/>
              <a:gd name="connsiteY1" fmla="*/ 0 h 1182255"/>
              <a:gd name="connsiteX2" fmla="*/ 581891 w 5791200"/>
              <a:gd name="connsiteY2" fmla="*/ 64655 h 1182255"/>
              <a:gd name="connsiteX3" fmla="*/ 775855 w 5791200"/>
              <a:gd name="connsiteY3" fmla="*/ 323273 h 1182255"/>
              <a:gd name="connsiteX4" fmla="*/ 822037 w 5791200"/>
              <a:gd name="connsiteY4" fmla="*/ 387927 h 1182255"/>
              <a:gd name="connsiteX5" fmla="*/ 914400 w 5791200"/>
              <a:gd name="connsiteY5" fmla="*/ 443346 h 1182255"/>
              <a:gd name="connsiteX6" fmla="*/ 1560946 w 5791200"/>
              <a:gd name="connsiteY6" fmla="*/ 785091 h 1182255"/>
              <a:gd name="connsiteX7" fmla="*/ 2142837 w 5791200"/>
              <a:gd name="connsiteY7" fmla="*/ 1163782 h 1182255"/>
              <a:gd name="connsiteX8" fmla="*/ 2798619 w 5791200"/>
              <a:gd name="connsiteY8" fmla="*/ 1182255 h 1182255"/>
              <a:gd name="connsiteX9" fmla="*/ 3186546 w 5791200"/>
              <a:gd name="connsiteY9" fmla="*/ 1080655 h 1182255"/>
              <a:gd name="connsiteX10" fmla="*/ 3454400 w 5791200"/>
              <a:gd name="connsiteY10" fmla="*/ 905164 h 1182255"/>
              <a:gd name="connsiteX11" fmla="*/ 4110182 w 5791200"/>
              <a:gd name="connsiteY11" fmla="*/ 905164 h 1182255"/>
              <a:gd name="connsiteX12" fmla="*/ 4414982 w 5791200"/>
              <a:gd name="connsiteY12" fmla="*/ 905164 h 1182255"/>
              <a:gd name="connsiteX13" fmla="*/ 4488873 w 5791200"/>
              <a:gd name="connsiteY13" fmla="*/ 831273 h 1182255"/>
              <a:gd name="connsiteX14" fmla="*/ 4812146 w 5791200"/>
              <a:gd name="connsiteY14" fmla="*/ 905164 h 1182255"/>
              <a:gd name="connsiteX15" fmla="*/ 5190837 w 5791200"/>
              <a:gd name="connsiteY15" fmla="*/ 868218 h 1182255"/>
              <a:gd name="connsiteX16" fmla="*/ 5791200 w 5791200"/>
              <a:gd name="connsiteY16" fmla="*/ 785091 h 1182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1200" h="1182255">
                <a:moveTo>
                  <a:pt x="0" y="129309"/>
                </a:moveTo>
                <a:lnTo>
                  <a:pt x="277091" y="0"/>
                </a:lnTo>
                <a:lnTo>
                  <a:pt x="581891" y="64655"/>
                </a:lnTo>
                <a:lnTo>
                  <a:pt x="775855" y="323273"/>
                </a:lnTo>
                <a:cubicBezTo>
                  <a:pt x="791249" y="344824"/>
                  <a:pt x="802023" y="370581"/>
                  <a:pt x="822037" y="387927"/>
                </a:cubicBezTo>
                <a:cubicBezTo>
                  <a:pt x="849170" y="411442"/>
                  <a:pt x="914400" y="443346"/>
                  <a:pt x="914400" y="443346"/>
                </a:cubicBezTo>
                <a:lnTo>
                  <a:pt x="1560946" y="785091"/>
                </a:lnTo>
                <a:lnTo>
                  <a:pt x="2142837" y="1163782"/>
                </a:lnTo>
                <a:lnTo>
                  <a:pt x="2798619" y="1182255"/>
                </a:lnTo>
                <a:lnTo>
                  <a:pt x="3186546" y="1080655"/>
                </a:lnTo>
                <a:lnTo>
                  <a:pt x="3454400" y="905164"/>
                </a:lnTo>
                <a:lnTo>
                  <a:pt x="4110182" y="905164"/>
                </a:lnTo>
                <a:lnTo>
                  <a:pt x="4414982" y="905164"/>
                </a:lnTo>
                <a:lnTo>
                  <a:pt x="4488873" y="831273"/>
                </a:lnTo>
                <a:lnTo>
                  <a:pt x="4812146" y="905164"/>
                </a:lnTo>
                <a:lnTo>
                  <a:pt x="5190837" y="868218"/>
                </a:lnTo>
                <a:lnTo>
                  <a:pt x="5791200" y="785091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/>
          <p:cNvSpPr/>
          <p:nvPr/>
        </p:nvSpPr>
        <p:spPr>
          <a:xfrm>
            <a:off x="443345" y="3916218"/>
            <a:ext cx="8100291" cy="692727"/>
          </a:xfrm>
          <a:custGeom>
            <a:avLst/>
            <a:gdLst>
              <a:gd name="connsiteX0" fmla="*/ 0 w 8100291"/>
              <a:gd name="connsiteY0" fmla="*/ 304800 h 692727"/>
              <a:gd name="connsiteX1" fmla="*/ 258619 w 8100291"/>
              <a:gd name="connsiteY1" fmla="*/ 387927 h 692727"/>
              <a:gd name="connsiteX2" fmla="*/ 665019 w 8100291"/>
              <a:gd name="connsiteY2" fmla="*/ 397164 h 692727"/>
              <a:gd name="connsiteX3" fmla="*/ 1173019 w 8100291"/>
              <a:gd name="connsiteY3" fmla="*/ 360218 h 692727"/>
              <a:gd name="connsiteX4" fmla="*/ 1847273 w 8100291"/>
              <a:gd name="connsiteY4" fmla="*/ 452582 h 692727"/>
              <a:gd name="connsiteX5" fmla="*/ 2844800 w 8100291"/>
              <a:gd name="connsiteY5" fmla="*/ 628073 h 692727"/>
              <a:gd name="connsiteX6" fmla="*/ 3657600 w 8100291"/>
              <a:gd name="connsiteY6" fmla="*/ 600364 h 692727"/>
              <a:gd name="connsiteX7" fmla="*/ 4387273 w 8100291"/>
              <a:gd name="connsiteY7" fmla="*/ 618837 h 692727"/>
              <a:gd name="connsiteX8" fmla="*/ 4849091 w 8100291"/>
              <a:gd name="connsiteY8" fmla="*/ 544946 h 692727"/>
              <a:gd name="connsiteX9" fmla="*/ 5135419 w 8100291"/>
              <a:gd name="connsiteY9" fmla="*/ 600364 h 692727"/>
              <a:gd name="connsiteX10" fmla="*/ 5440219 w 8100291"/>
              <a:gd name="connsiteY10" fmla="*/ 609600 h 692727"/>
              <a:gd name="connsiteX11" fmla="*/ 5255491 w 8100291"/>
              <a:gd name="connsiteY11" fmla="*/ 350982 h 692727"/>
              <a:gd name="connsiteX12" fmla="*/ 5015346 w 8100291"/>
              <a:gd name="connsiteY12" fmla="*/ 240146 h 692727"/>
              <a:gd name="connsiteX13" fmla="*/ 4996873 w 8100291"/>
              <a:gd name="connsiteY13" fmla="*/ 110837 h 692727"/>
              <a:gd name="connsiteX14" fmla="*/ 5283200 w 8100291"/>
              <a:gd name="connsiteY14" fmla="*/ 46182 h 692727"/>
              <a:gd name="connsiteX15" fmla="*/ 5772728 w 8100291"/>
              <a:gd name="connsiteY15" fmla="*/ 110837 h 692727"/>
              <a:gd name="connsiteX16" fmla="*/ 6012873 w 8100291"/>
              <a:gd name="connsiteY16" fmla="*/ 55418 h 692727"/>
              <a:gd name="connsiteX17" fmla="*/ 6446982 w 8100291"/>
              <a:gd name="connsiteY17" fmla="*/ 0 h 692727"/>
              <a:gd name="connsiteX18" fmla="*/ 6705600 w 8100291"/>
              <a:gd name="connsiteY18" fmla="*/ 46182 h 692727"/>
              <a:gd name="connsiteX19" fmla="*/ 6761019 w 8100291"/>
              <a:gd name="connsiteY19" fmla="*/ 184727 h 692727"/>
              <a:gd name="connsiteX20" fmla="*/ 6751782 w 8100291"/>
              <a:gd name="connsiteY20" fmla="*/ 286327 h 692727"/>
              <a:gd name="connsiteX21" fmla="*/ 6557819 w 8100291"/>
              <a:gd name="connsiteY21" fmla="*/ 360218 h 692727"/>
              <a:gd name="connsiteX22" fmla="*/ 6077528 w 8100291"/>
              <a:gd name="connsiteY22" fmla="*/ 489527 h 692727"/>
              <a:gd name="connsiteX23" fmla="*/ 5892800 w 8100291"/>
              <a:gd name="connsiteY23" fmla="*/ 544946 h 692727"/>
              <a:gd name="connsiteX24" fmla="*/ 5994400 w 8100291"/>
              <a:gd name="connsiteY24" fmla="*/ 692727 h 692727"/>
              <a:gd name="connsiteX25" fmla="*/ 6530110 w 8100291"/>
              <a:gd name="connsiteY25" fmla="*/ 618837 h 692727"/>
              <a:gd name="connsiteX26" fmla="*/ 6954982 w 8100291"/>
              <a:gd name="connsiteY26" fmla="*/ 508000 h 692727"/>
              <a:gd name="connsiteX27" fmla="*/ 7259782 w 8100291"/>
              <a:gd name="connsiteY27" fmla="*/ 526473 h 692727"/>
              <a:gd name="connsiteX28" fmla="*/ 7952510 w 8100291"/>
              <a:gd name="connsiteY28" fmla="*/ 655782 h 692727"/>
              <a:gd name="connsiteX29" fmla="*/ 8100291 w 8100291"/>
              <a:gd name="connsiteY29" fmla="*/ 591127 h 69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100291" h="692727">
                <a:moveTo>
                  <a:pt x="0" y="304800"/>
                </a:moveTo>
                <a:lnTo>
                  <a:pt x="258619" y="387927"/>
                </a:lnTo>
                <a:lnTo>
                  <a:pt x="665019" y="397164"/>
                </a:lnTo>
                <a:lnTo>
                  <a:pt x="1173019" y="360218"/>
                </a:lnTo>
                <a:lnTo>
                  <a:pt x="1847273" y="452582"/>
                </a:lnTo>
                <a:lnTo>
                  <a:pt x="2844800" y="628073"/>
                </a:lnTo>
                <a:lnTo>
                  <a:pt x="3657600" y="600364"/>
                </a:lnTo>
                <a:lnTo>
                  <a:pt x="4387273" y="618837"/>
                </a:lnTo>
                <a:lnTo>
                  <a:pt x="4849091" y="544946"/>
                </a:lnTo>
                <a:lnTo>
                  <a:pt x="5135419" y="600364"/>
                </a:lnTo>
                <a:lnTo>
                  <a:pt x="5440219" y="609600"/>
                </a:lnTo>
                <a:lnTo>
                  <a:pt x="5255491" y="350982"/>
                </a:lnTo>
                <a:lnTo>
                  <a:pt x="5015346" y="240146"/>
                </a:lnTo>
                <a:lnTo>
                  <a:pt x="4996873" y="110837"/>
                </a:lnTo>
                <a:lnTo>
                  <a:pt x="5283200" y="46182"/>
                </a:lnTo>
                <a:lnTo>
                  <a:pt x="5772728" y="110837"/>
                </a:lnTo>
                <a:lnTo>
                  <a:pt x="6012873" y="55418"/>
                </a:lnTo>
                <a:lnTo>
                  <a:pt x="6446982" y="0"/>
                </a:lnTo>
                <a:lnTo>
                  <a:pt x="6705600" y="46182"/>
                </a:lnTo>
                <a:lnTo>
                  <a:pt x="6761019" y="184727"/>
                </a:lnTo>
                <a:lnTo>
                  <a:pt x="6751782" y="286327"/>
                </a:lnTo>
                <a:lnTo>
                  <a:pt x="6557819" y="360218"/>
                </a:lnTo>
                <a:lnTo>
                  <a:pt x="6077528" y="489527"/>
                </a:lnTo>
                <a:lnTo>
                  <a:pt x="5892800" y="544946"/>
                </a:lnTo>
                <a:lnTo>
                  <a:pt x="5994400" y="692727"/>
                </a:lnTo>
                <a:lnTo>
                  <a:pt x="6530110" y="618837"/>
                </a:lnTo>
                <a:lnTo>
                  <a:pt x="6954982" y="508000"/>
                </a:lnTo>
                <a:lnTo>
                  <a:pt x="7259782" y="526473"/>
                </a:lnTo>
                <a:lnTo>
                  <a:pt x="7952510" y="655782"/>
                </a:lnTo>
                <a:lnTo>
                  <a:pt x="8100291" y="591127"/>
                </a:ln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733800" y="5943600"/>
            <a:ext cx="1594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Robinson Riffle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915247" y="3468224"/>
            <a:ext cx="1754924" cy="226352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94CF0252E23C948A950B34FDB8161D2" ma:contentTypeVersion="6" ma:contentTypeDescription="Create a new document." ma:contentTypeScope="" ma:versionID="efbb78d741ab8bbcaca7197aad33e0b7">
  <xsd:schema xmlns:xsd="http://www.w3.org/2001/XMLSchema" xmlns:xs="http://www.w3.org/2001/XMLSchema" xmlns:p="http://schemas.microsoft.com/office/2006/metadata/properties" xmlns:ns2="db2ff662-6295-4ab0-897d-c29b225c5d9d" xmlns:ns3="d3552a74-f0d1-4fb9-a6b8-ab1b8061fe99" targetNamespace="http://schemas.microsoft.com/office/2006/metadata/properties" ma:root="true" ma:fieldsID="bf1a70e67669cded0dfd1a25328d2852" ns2:_="" ns3:_="">
    <xsd:import namespace="db2ff662-6295-4ab0-897d-c29b225c5d9d"/>
    <xsd:import namespace="d3552a74-f0d1-4fb9-a6b8-ab1b8061fe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2ff662-6295-4ab0-897d-c29b225c5d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552a74-f0d1-4fb9-a6b8-ab1b8061fe99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7B7DA73-45EE-4B60-9E18-0626391A946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9A2C893-5D3E-473C-B058-C117D460CB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b2ff662-6295-4ab0-897d-c29b225c5d9d"/>
    <ds:schemaRef ds:uri="d3552a74-f0d1-4fb9-a6b8-ab1b8061fe9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4E66E68-32C6-4E36-9F88-E1AB74ABF9BF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917</TotalTime>
  <Words>206</Words>
  <Application>Microsoft Office PowerPoint</Application>
  <PresentationFormat>On-screen Show (4:3)</PresentationFormat>
  <Paragraphs>141</Paragraphs>
  <Slides>21</Slides>
  <Notes>19</Notes>
  <HiddenSlides>12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CA-DWR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mmercer</dc:creator>
  <cp:lastModifiedBy>Campos, Casey@DWR</cp:lastModifiedBy>
  <cp:revision>68</cp:revision>
  <cp:lastPrinted>2015-07-21T15:27:06Z</cp:lastPrinted>
  <dcterms:created xsi:type="dcterms:W3CDTF">2012-04-26T22:41:03Z</dcterms:created>
  <dcterms:modified xsi:type="dcterms:W3CDTF">2024-05-09T22:37:03Z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0x010100494CF0252E23C948A950B34FDB8161D2</vt:lpwstr>
  </property>
</Properties>
</file>

<file path=docProps/thumbnail.jpeg>
</file>